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  <p:sldMasterId id="2147483789" r:id="rId2"/>
  </p:sldMasterIdLst>
  <p:sldIdLst>
    <p:sldId id="271" r:id="rId3"/>
    <p:sldId id="281" r:id="rId4"/>
    <p:sldId id="273" r:id="rId5"/>
    <p:sldId id="274" r:id="rId6"/>
    <p:sldId id="270" r:id="rId7"/>
    <p:sldId id="272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 Savari" initials="RS" lastIdx="1" clrIdx="0">
    <p:extLst>
      <p:ext uri="{19B8F6BF-5375-455C-9EA6-DF929625EA0E}">
        <p15:presenceInfo xmlns:p15="http://schemas.microsoft.com/office/powerpoint/2012/main" xmlns="" userId="5daa00c21488492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6600"/>
    <a:srgbClr val="6666FF"/>
    <a:srgbClr val="9966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3" d="100"/>
          <a:sy n="123" d="100"/>
        </p:scale>
        <p:origin x="-72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82EB40-F76E-4864-BBF3-9D29AA1D909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65FD05C-EC11-4E9E-BFB9-C43430BDC3A8}">
      <dgm:prSet custT="1"/>
      <dgm:spPr>
        <a:solidFill>
          <a:srgbClr val="6666FF"/>
        </a:solidFill>
      </dgm:spPr>
      <dgm:t>
        <a:bodyPr/>
        <a:lstStyle/>
        <a:p>
          <a:pPr algn="ctr" rtl="0"/>
          <a:r>
            <a:rPr lang="en-US" sz="3200" b="1" dirty="0" err="1"/>
            <a:t>Synimi</a:t>
          </a:r>
          <a:r>
            <a:rPr lang="en-US" sz="3200" b="1" dirty="0"/>
            <a:t>: </a:t>
          </a:r>
        </a:p>
        <a:p>
          <a:pPr algn="l" rtl="0"/>
          <a:r>
            <a:rPr lang="en-US" sz="2400" b="1" dirty="0" err="1"/>
            <a:t>Ngritja</a:t>
          </a:r>
          <a:r>
            <a:rPr lang="en-US" sz="2400" b="1" dirty="0"/>
            <a:t> e </a:t>
          </a:r>
          <a:r>
            <a:rPr lang="en-US" sz="2400" b="1" dirty="0" err="1"/>
            <a:t>kapaciteteve</a:t>
          </a:r>
          <a:r>
            <a:rPr lang="en-US" sz="2400" b="1" dirty="0"/>
            <a:t> </a:t>
          </a:r>
          <a:r>
            <a:rPr lang="en-US" sz="2400" b="1" dirty="0" err="1"/>
            <a:t>të</a:t>
          </a:r>
          <a:r>
            <a:rPr lang="en-US" sz="2400" b="1" dirty="0"/>
            <a:t> </a:t>
          </a:r>
          <a:r>
            <a:rPr lang="en-US" sz="2400" b="1" dirty="0" err="1"/>
            <a:t>aktorëve</a:t>
          </a:r>
          <a:r>
            <a:rPr lang="en-US" sz="2400" b="1" dirty="0"/>
            <a:t> </a:t>
          </a:r>
          <a:r>
            <a:rPr lang="en-US" sz="2400" b="1" dirty="0" err="1"/>
            <a:t>të</a:t>
          </a:r>
          <a:r>
            <a:rPr lang="en-US" sz="2400" b="1" dirty="0"/>
            <a:t> </a:t>
          </a:r>
          <a:r>
            <a:rPr lang="en-US" sz="2400" b="1" dirty="0" err="1"/>
            <a:t>angazhuar</a:t>
          </a:r>
          <a:r>
            <a:rPr lang="en-US" sz="2400" b="1" dirty="0"/>
            <a:t> </a:t>
          </a:r>
          <a:r>
            <a:rPr lang="en-US" sz="2400" b="1" dirty="0" err="1"/>
            <a:t>në</a:t>
          </a:r>
          <a:r>
            <a:rPr lang="en-US" sz="2400" b="1" dirty="0"/>
            <a:t> </a:t>
          </a:r>
          <a:r>
            <a:rPr lang="en-US" sz="2400" b="1" dirty="0" err="1"/>
            <a:t>shkollë</a:t>
          </a:r>
          <a:r>
            <a:rPr lang="en-US" sz="2400" b="1" dirty="0"/>
            <a:t> </a:t>
          </a:r>
          <a:r>
            <a:rPr lang="en-US" sz="2400" b="1" dirty="0" err="1"/>
            <a:t>që</a:t>
          </a:r>
          <a:r>
            <a:rPr lang="en-US" sz="2400" b="1" dirty="0"/>
            <a:t> </a:t>
          </a:r>
          <a:r>
            <a:rPr lang="en-US" sz="2400" b="1" dirty="0" err="1"/>
            <a:t>planifikojnë</a:t>
          </a:r>
          <a:r>
            <a:rPr lang="en-US" sz="2400" b="1" dirty="0"/>
            <a:t>, </a:t>
          </a:r>
          <a:r>
            <a:rPr lang="en-US" sz="2400" b="1" dirty="0" err="1"/>
            <a:t>koordinojnë</a:t>
          </a:r>
          <a:r>
            <a:rPr lang="en-US" sz="2400" b="1" dirty="0"/>
            <a:t>, </a:t>
          </a:r>
          <a:r>
            <a:rPr lang="en-US" sz="2400" b="1" dirty="0" err="1"/>
            <a:t>realizojnë</a:t>
          </a:r>
          <a:r>
            <a:rPr lang="en-US" sz="2400" b="1" dirty="0"/>
            <a:t> </a:t>
          </a:r>
          <a:r>
            <a:rPr lang="en-US" sz="2400" b="1" dirty="0" err="1"/>
            <a:t>dhe</a:t>
          </a:r>
          <a:r>
            <a:rPr lang="en-US" sz="2400" b="1" dirty="0"/>
            <a:t> </a:t>
          </a:r>
          <a:r>
            <a:rPr lang="en-US" sz="2400" b="1" dirty="0" err="1"/>
            <a:t>monitorojnë</a:t>
          </a:r>
          <a:r>
            <a:rPr lang="en-US" sz="2400" b="1" dirty="0"/>
            <a:t> </a:t>
          </a:r>
          <a:r>
            <a:rPr lang="en-US" sz="2400" b="1" dirty="0" err="1"/>
            <a:t>praktikat</a:t>
          </a:r>
          <a:r>
            <a:rPr lang="en-US" sz="2400" b="1" dirty="0"/>
            <a:t> </a:t>
          </a:r>
          <a:r>
            <a:rPr lang="en-US" sz="2400" b="1" dirty="0" err="1"/>
            <a:t>profesionale</a:t>
          </a:r>
          <a:r>
            <a:rPr lang="en-US" sz="2400" b="1" dirty="0"/>
            <a:t> </a:t>
          </a:r>
          <a:r>
            <a:rPr lang="en-US" sz="2400" b="1" dirty="0" err="1"/>
            <a:t>në</a:t>
          </a:r>
          <a:r>
            <a:rPr lang="en-US" sz="2400" b="1" dirty="0"/>
            <a:t> </a:t>
          </a:r>
          <a:r>
            <a:rPr lang="en-US" sz="2400" b="1" dirty="0" err="1"/>
            <a:t>biznes</a:t>
          </a:r>
          <a:r>
            <a:rPr lang="en-US" sz="2400" b="1" dirty="0"/>
            <a:t>.</a:t>
          </a:r>
        </a:p>
      </dgm:t>
    </dgm:pt>
    <dgm:pt modelId="{6A6BD083-4D12-4C8D-86C7-4BC38216A259}" type="parTrans" cxnId="{2E937F0D-F6DF-42C2-AD27-BE6EB55BD1A6}">
      <dgm:prSet/>
      <dgm:spPr/>
      <dgm:t>
        <a:bodyPr/>
        <a:lstStyle/>
        <a:p>
          <a:endParaRPr lang="en-US"/>
        </a:p>
      </dgm:t>
    </dgm:pt>
    <dgm:pt modelId="{782B1961-175C-4631-B659-C506E49E01B2}" type="sibTrans" cxnId="{2E937F0D-F6DF-42C2-AD27-BE6EB55BD1A6}">
      <dgm:prSet/>
      <dgm:spPr/>
      <dgm:t>
        <a:bodyPr/>
        <a:lstStyle/>
        <a:p>
          <a:endParaRPr lang="en-US"/>
        </a:p>
      </dgm:t>
    </dgm:pt>
    <dgm:pt modelId="{07F4B201-E810-4B1E-B09F-3439DC4E20B1}">
      <dgm:prSet custT="1"/>
      <dgm:spPr>
        <a:solidFill>
          <a:srgbClr val="9966FF"/>
        </a:solidFill>
      </dgm:spPr>
      <dgm:t>
        <a:bodyPr/>
        <a:lstStyle/>
        <a:p>
          <a:pPr algn="ctr" rtl="0"/>
          <a:r>
            <a:rPr lang="en-US" sz="3200" b="1" dirty="0" err="1">
              <a:solidFill>
                <a:schemeClr val="bg1"/>
              </a:solidFill>
            </a:rPr>
            <a:t>Rezultati</a:t>
          </a:r>
          <a:r>
            <a:rPr lang="en-US" sz="2700" b="1" dirty="0">
              <a:solidFill>
                <a:schemeClr val="bg1"/>
              </a:solidFill>
            </a:rPr>
            <a:t>: </a:t>
          </a:r>
        </a:p>
        <a:p>
          <a:pPr algn="l" rtl="0"/>
          <a:r>
            <a:rPr lang="en-US" sz="2000" b="1" dirty="0" err="1">
              <a:solidFill>
                <a:schemeClr val="bg1"/>
              </a:solidFill>
            </a:rPr>
            <a:t>Mësimdhënësit</a:t>
          </a:r>
          <a:r>
            <a:rPr lang="en-US" sz="2000" b="1" dirty="0">
              <a:solidFill>
                <a:schemeClr val="bg1"/>
              </a:solidFill>
            </a:rPr>
            <a:t> e </a:t>
          </a:r>
          <a:r>
            <a:rPr lang="en-US" sz="2000" b="1" dirty="0" err="1">
              <a:solidFill>
                <a:schemeClr val="bg1"/>
              </a:solidFill>
            </a:rPr>
            <a:t>praktikës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profesionale</a:t>
          </a:r>
          <a:r>
            <a:rPr lang="en-US" sz="2000" b="1" dirty="0">
              <a:solidFill>
                <a:schemeClr val="bg1"/>
              </a:solidFill>
            </a:rPr>
            <a:t>, </a:t>
          </a:r>
          <a:r>
            <a:rPr lang="en-US" sz="2000" b="1" dirty="0" err="1">
              <a:solidFill>
                <a:schemeClr val="bg1"/>
              </a:solidFill>
            </a:rPr>
            <a:t>nëndrejtorët</a:t>
          </a:r>
          <a:r>
            <a:rPr lang="en-US" sz="2000" b="1" dirty="0">
              <a:solidFill>
                <a:schemeClr val="bg1"/>
              </a:solidFill>
            </a:rPr>
            <a:t> e </a:t>
          </a:r>
          <a:r>
            <a:rPr lang="en-US" sz="2000" b="1" dirty="0" err="1">
              <a:solidFill>
                <a:schemeClr val="bg1"/>
              </a:solidFill>
            </a:rPr>
            <a:t>kulturës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profesionale</a:t>
          </a:r>
          <a:r>
            <a:rPr lang="en-US" sz="2000" b="1" dirty="0">
              <a:solidFill>
                <a:schemeClr val="bg1"/>
              </a:solidFill>
            </a:rPr>
            <a:t>, </a:t>
          </a:r>
          <a:r>
            <a:rPr lang="en-US" sz="2000" b="1" dirty="0" err="1">
              <a:solidFill>
                <a:schemeClr val="bg1"/>
              </a:solidFill>
            </a:rPr>
            <a:t>përgjegjësit</a:t>
          </a:r>
          <a:r>
            <a:rPr lang="en-US" sz="2000" b="1" dirty="0">
              <a:solidFill>
                <a:schemeClr val="bg1"/>
              </a:solidFill>
            </a:rPr>
            <a:t> e </a:t>
          </a:r>
          <a:r>
            <a:rPr lang="en-US" sz="2000" b="1" dirty="0" err="1">
              <a:solidFill>
                <a:schemeClr val="bg1"/>
              </a:solidFill>
            </a:rPr>
            <a:t>departamenteve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në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shkollat</a:t>
          </a:r>
          <a:r>
            <a:rPr lang="en-US" sz="2000" b="1" dirty="0">
              <a:solidFill>
                <a:schemeClr val="bg1"/>
              </a:solidFill>
            </a:rPr>
            <a:t> “</a:t>
          </a:r>
          <a:r>
            <a:rPr lang="en-US" sz="2000" b="1" dirty="0" err="1">
              <a:solidFill>
                <a:schemeClr val="bg1"/>
              </a:solidFill>
            </a:rPr>
            <a:t>Kolin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Gjoka</a:t>
          </a:r>
          <a:r>
            <a:rPr lang="en-US" sz="2000" b="1" dirty="0">
              <a:solidFill>
                <a:schemeClr val="bg1"/>
              </a:solidFill>
            </a:rPr>
            <a:t>” </a:t>
          </a:r>
          <a:r>
            <a:rPr lang="en-US" sz="2000" b="1" dirty="0" err="1">
              <a:solidFill>
                <a:schemeClr val="bg1"/>
              </a:solidFill>
            </a:rPr>
            <a:t>dhe</a:t>
          </a:r>
          <a:r>
            <a:rPr lang="en-US" sz="2000" b="1" dirty="0">
              <a:solidFill>
                <a:schemeClr val="bg1"/>
              </a:solidFill>
            </a:rPr>
            <a:t> “</a:t>
          </a:r>
          <a:r>
            <a:rPr lang="en-US" sz="2000" b="1" dirty="0" err="1">
              <a:solidFill>
                <a:schemeClr val="bg1"/>
              </a:solidFill>
            </a:rPr>
            <a:t>Hamdi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Bushati</a:t>
          </a:r>
          <a:r>
            <a:rPr lang="en-US" sz="2000" b="1" dirty="0">
              <a:solidFill>
                <a:schemeClr val="bg1"/>
              </a:solidFill>
            </a:rPr>
            <a:t>” do </a:t>
          </a:r>
          <a:r>
            <a:rPr lang="en-US" sz="2000" b="1" dirty="0" err="1">
              <a:solidFill>
                <a:schemeClr val="bg1"/>
              </a:solidFill>
            </a:rPr>
            <a:t>të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jenë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të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aftë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të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kryejnë</a:t>
          </a:r>
          <a:r>
            <a:rPr lang="en-US" sz="2000" b="1" dirty="0">
              <a:solidFill>
                <a:schemeClr val="bg1"/>
              </a:solidFill>
            </a:rPr>
            <a:t> me </a:t>
          </a:r>
          <a:r>
            <a:rPr lang="en-US" sz="2000" b="1" dirty="0" err="1">
              <a:solidFill>
                <a:schemeClr val="bg1"/>
              </a:solidFill>
            </a:rPr>
            <a:t>cilësi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rolin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dhe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detyrat</a:t>
          </a:r>
          <a:r>
            <a:rPr lang="en-US" sz="2000" b="1" dirty="0">
              <a:solidFill>
                <a:schemeClr val="bg1"/>
              </a:solidFill>
            </a:rPr>
            <a:t> e </a:t>
          </a:r>
          <a:r>
            <a:rPr lang="en-US" sz="2000" b="1" dirty="0" err="1">
              <a:solidFill>
                <a:schemeClr val="bg1"/>
              </a:solidFill>
            </a:rPr>
            <a:t>tyre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në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funksion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të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fuqizimit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të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kompetencave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profesionale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të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nxënësve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që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kanë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nën</a:t>
          </a:r>
          <a:r>
            <a:rPr lang="en-US" sz="2000" b="1" dirty="0">
              <a:solidFill>
                <a:schemeClr val="bg1"/>
              </a:solidFill>
            </a:rPr>
            <a:t> </a:t>
          </a:r>
          <a:r>
            <a:rPr lang="en-US" sz="2000" b="1" dirty="0" err="1">
              <a:solidFill>
                <a:schemeClr val="bg1"/>
              </a:solidFill>
            </a:rPr>
            <a:t>mbikqyrje</a:t>
          </a:r>
          <a:r>
            <a:rPr lang="en-US" sz="2000" b="1" dirty="0">
              <a:solidFill>
                <a:schemeClr val="bg1"/>
              </a:solidFill>
            </a:rPr>
            <a:t>.</a:t>
          </a:r>
        </a:p>
      </dgm:t>
    </dgm:pt>
    <dgm:pt modelId="{B9DE61C6-54B4-46D2-A122-BD420C2A98F1}" type="parTrans" cxnId="{89C996A6-AA1E-4976-B782-BB08AFD3BF2F}">
      <dgm:prSet/>
      <dgm:spPr/>
      <dgm:t>
        <a:bodyPr/>
        <a:lstStyle/>
        <a:p>
          <a:endParaRPr lang="en-US"/>
        </a:p>
      </dgm:t>
    </dgm:pt>
    <dgm:pt modelId="{998E45C4-3CD8-4F1D-B407-AE5C56A48EC0}" type="sibTrans" cxnId="{89C996A6-AA1E-4976-B782-BB08AFD3BF2F}">
      <dgm:prSet/>
      <dgm:spPr/>
      <dgm:t>
        <a:bodyPr/>
        <a:lstStyle/>
        <a:p>
          <a:endParaRPr lang="en-US"/>
        </a:p>
      </dgm:t>
    </dgm:pt>
    <dgm:pt modelId="{93C55EE0-3E05-4293-81D8-9B7AD02F40CF}" type="pres">
      <dgm:prSet presAssocID="{3182EB40-F76E-4864-BBF3-9D29AA1D90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92D33C-6BAD-4F65-A184-8684699CB9FA}" type="pres">
      <dgm:prSet presAssocID="{F65FD05C-EC11-4E9E-BFB9-C43430BDC3A8}" presName="parentText" presStyleLbl="node1" presStyleIdx="0" presStyleCnt="2" custScaleY="73771" custLinFactNeighborX="-16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FA7180-A25A-4B9A-8F8D-DADEEACD0C46}" type="pres">
      <dgm:prSet presAssocID="{782B1961-175C-4631-B659-C506E49E01B2}" presName="spacer" presStyleCnt="0"/>
      <dgm:spPr/>
    </dgm:pt>
    <dgm:pt modelId="{5398FC60-EA82-4759-BE74-CB27BD8C368D}" type="pres">
      <dgm:prSet presAssocID="{07F4B201-E810-4B1E-B09F-3439DC4E20B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937F0D-F6DF-42C2-AD27-BE6EB55BD1A6}" srcId="{3182EB40-F76E-4864-BBF3-9D29AA1D909B}" destId="{F65FD05C-EC11-4E9E-BFB9-C43430BDC3A8}" srcOrd="0" destOrd="0" parTransId="{6A6BD083-4D12-4C8D-86C7-4BC38216A259}" sibTransId="{782B1961-175C-4631-B659-C506E49E01B2}"/>
    <dgm:cxn modelId="{EF190CD8-D17F-49F6-A255-F557D80FB42F}" type="presOf" srcId="{F65FD05C-EC11-4E9E-BFB9-C43430BDC3A8}" destId="{0A92D33C-6BAD-4F65-A184-8684699CB9FA}" srcOrd="0" destOrd="0" presId="urn:microsoft.com/office/officeart/2005/8/layout/vList2"/>
    <dgm:cxn modelId="{C4E0AB2C-926D-4118-BB2F-21A0410DDBC9}" type="presOf" srcId="{3182EB40-F76E-4864-BBF3-9D29AA1D909B}" destId="{93C55EE0-3E05-4293-81D8-9B7AD02F40CF}" srcOrd="0" destOrd="0" presId="urn:microsoft.com/office/officeart/2005/8/layout/vList2"/>
    <dgm:cxn modelId="{985AB956-1132-4000-B861-C0A67F551285}" type="presOf" srcId="{07F4B201-E810-4B1E-B09F-3439DC4E20B1}" destId="{5398FC60-EA82-4759-BE74-CB27BD8C368D}" srcOrd="0" destOrd="0" presId="urn:microsoft.com/office/officeart/2005/8/layout/vList2"/>
    <dgm:cxn modelId="{89C996A6-AA1E-4976-B782-BB08AFD3BF2F}" srcId="{3182EB40-F76E-4864-BBF3-9D29AA1D909B}" destId="{07F4B201-E810-4B1E-B09F-3439DC4E20B1}" srcOrd="1" destOrd="0" parTransId="{B9DE61C6-54B4-46D2-A122-BD420C2A98F1}" sibTransId="{998E45C4-3CD8-4F1D-B407-AE5C56A48EC0}"/>
    <dgm:cxn modelId="{C1142659-8650-4593-9D8E-74DAB8A774E7}" type="presParOf" srcId="{93C55EE0-3E05-4293-81D8-9B7AD02F40CF}" destId="{0A92D33C-6BAD-4F65-A184-8684699CB9FA}" srcOrd="0" destOrd="0" presId="urn:microsoft.com/office/officeart/2005/8/layout/vList2"/>
    <dgm:cxn modelId="{6E99B7F5-1E7B-4842-92E0-F14B459DA4FB}" type="presParOf" srcId="{93C55EE0-3E05-4293-81D8-9B7AD02F40CF}" destId="{ECFA7180-A25A-4B9A-8F8D-DADEEACD0C46}" srcOrd="1" destOrd="0" presId="urn:microsoft.com/office/officeart/2005/8/layout/vList2"/>
    <dgm:cxn modelId="{7E549A4C-77E1-437E-9280-B7C99133E951}" type="presParOf" srcId="{93C55EE0-3E05-4293-81D8-9B7AD02F40CF}" destId="{5398FC60-EA82-4759-BE74-CB27BD8C368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822773-49D5-4F2E-B12A-3FAD8C61E884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0DAA5E-97FE-44AB-8972-1177DBD0CECF}">
      <dgm:prSet custT="1"/>
      <dgm:spPr/>
      <dgm:t>
        <a:bodyPr/>
        <a:lstStyle/>
        <a:p>
          <a:pPr rtl="0"/>
          <a:r>
            <a:rPr lang="it-IT" sz="2400" b="1" u="sng" dirty="0"/>
            <a:t>Periudha e realizimit:</a:t>
          </a:r>
          <a:r>
            <a:rPr lang="it-IT" sz="2400" u="sng" dirty="0"/>
            <a:t>  Prill– Qershor 2024.</a:t>
          </a:r>
          <a:endParaRPr lang="en-US" sz="2400" dirty="0"/>
        </a:p>
      </dgm:t>
    </dgm:pt>
    <dgm:pt modelId="{6A426397-2C9D-4CC2-8E13-776869B6CF02}" type="parTrans" cxnId="{EC2A9050-2AEA-4063-9AE7-72CD1980FE85}">
      <dgm:prSet/>
      <dgm:spPr/>
      <dgm:t>
        <a:bodyPr/>
        <a:lstStyle/>
        <a:p>
          <a:endParaRPr lang="en-US"/>
        </a:p>
      </dgm:t>
    </dgm:pt>
    <dgm:pt modelId="{42448C98-4A27-463B-94E8-35CC1AE6E79D}" type="sibTrans" cxnId="{EC2A9050-2AEA-4063-9AE7-72CD1980FE85}">
      <dgm:prSet/>
      <dgm:spPr/>
      <dgm:t>
        <a:bodyPr/>
        <a:lstStyle/>
        <a:p>
          <a:endParaRPr lang="en-US"/>
        </a:p>
      </dgm:t>
    </dgm:pt>
    <dgm:pt modelId="{C1E5E472-49B4-428A-A55D-29955B07DCA3}">
      <dgm:prSet custT="1"/>
      <dgm:spPr/>
      <dgm:t>
        <a:bodyPr/>
        <a:lstStyle/>
        <a:p>
          <a:pPr rtl="0"/>
          <a:endParaRPr lang="it-IT" sz="2000" b="1" dirty="0"/>
        </a:p>
        <a:p>
          <a:pPr rtl="0"/>
          <a:r>
            <a:rPr lang="it-IT" sz="2000" b="1" dirty="0"/>
            <a:t>Grupi i synuar</a:t>
          </a:r>
          <a:r>
            <a:rPr lang="it-IT" sz="2000" dirty="0"/>
            <a:t>: Të gjithë mësimdhënësit e praktikës profesionale, nëndrejtorët e kulturës profesionale, përgjegjësit e departamenteve, në shkollat “Hamdi Bushati” dhe  “Kolin Gjoka”, si dhe përfaqësues të AKPA.</a:t>
          </a:r>
          <a:endParaRPr lang="en-US" sz="2000" dirty="0"/>
        </a:p>
      </dgm:t>
    </dgm:pt>
    <dgm:pt modelId="{6EF57708-41A1-4DEB-90ED-35955A81B936}" type="parTrans" cxnId="{CDEEE04C-ACFB-4FB7-B280-542CCC00F38B}">
      <dgm:prSet/>
      <dgm:spPr/>
      <dgm:t>
        <a:bodyPr/>
        <a:lstStyle/>
        <a:p>
          <a:endParaRPr lang="en-US"/>
        </a:p>
      </dgm:t>
    </dgm:pt>
    <dgm:pt modelId="{8F37007E-2E7C-4F37-BEB0-D0EC8E0EC1E7}" type="sibTrans" cxnId="{CDEEE04C-ACFB-4FB7-B280-542CCC00F38B}">
      <dgm:prSet/>
      <dgm:spPr/>
      <dgm:t>
        <a:bodyPr/>
        <a:lstStyle/>
        <a:p>
          <a:endParaRPr lang="en-US"/>
        </a:p>
      </dgm:t>
    </dgm:pt>
    <dgm:pt modelId="{A5923222-2CE7-4090-B1D7-62E63A3C4068}" type="pres">
      <dgm:prSet presAssocID="{6B822773-49D5-4F2E-B12A-3FAD8C61E884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US"/>
        </a:p>
      </dgm:t>
    </dgm:pt>
    <dgm:pt modelId="{D80F292C-1D71-428E-9BE5-5B3E9C5223FC}" type="pres">
      <dgm:prSet presAssocID="{610DAA5E-97FE-44AB-8972-1177DBD0CECF}" presName="parenttextcomposite" presStyleCnt="0"/>
      <dgm:spPr/>
    </dgm:pt>
    <dgm:pt modelId="{AD8836E5-BF7E-412C-B278-0D8CDC39DCA3}" type="pres">
      <dgm:prSet presAssocID="{610DAA5E-97FE-44AB-8972-1177DBD0CECF}" presName="parenttext" presStyleLbl="revTx" presStyleIdx="0" presStyleCnt="2" custLinFactNeighborX="-894" custLinFactNeighborY="-73746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199EDA-ACAC-47A8-847F-404873CD0173}" type="pres">
      <dgm:prSet presAssocID="{610DAA5E-97FE-44AB-8972-1177DBD0CECF}" presName="parallelogramComposite" presStyleCnt="0"/>
      <dgm:spPr/>
    </dgm:pt>
    <dgm:pt modelId="{55BCCE76-5A7E-435D-8D94-C979557E49C1}" type="pres">
      <dgm:prSet presAssocID="{610DAA5E-97FE-44AB-8972-1177DBD0CECF}" presName="parallelogram1" presStyleLbl="alignNode1" presStyleIdx="0" presStyleCnt="14" custLinFactY="-100000" custLinFactNeighborX="-24805" custLinFactNeighborY="-197667"/>
      <dgm:spPr/>
    </dgm:pt>
    <dgm:pt modelId="{120540B6-0DA7-47EC-93BC-7ACE760E38E1}" type="pres">
      <dgm:prSet presAssocID="{610DAA5E-97FE-44AB-8972-1177DBD0CECF}" presName="parallelogram2" presStyleLbl="alignNode1" presStyleIdx="1" presStyleCnt="14" custLinFactY="-100000" custLinFactNeighborX="-34862" custLinFactNeighborY="-197667"/>
      <dgm:spPr/>
    </dgm:pt>
    <dgm:pt modelId="{DF423167-C2CB-4446-BCA4-48EFDA8D505D}" type="pres">
      <dgm:prSet presAssocID="{610DAA5E-97FE-44AB-8972-1177DBD0CECF}" presName="parallelogram3" presStyleLbl="alignNode1" presStyleIdx="2" presStyleCnt="14" custLinFactY="-100000" custLinFactNeighborX="-45589" custLinFactNeighborY="-189622"/>
      <dgm:spPr/>
    </dgm:pt>
    <dgm:pt modelId="{6AFAD8D4-E34A-4A56-980C-7B393772AEBC}" type="pres">
      <dgm:prSet presAssocID="{610DAA5E-97FE-44AB-8972-1177DBD0CECF}" presName="parallelogram4" presStyleLbl="alignNode1" presStyleIdx="3" presStyleCnt="14" custLinFactY="-100000" custLinFactNeighborX="-56986" custLinFactNeighborY="-193644"/>
      <dgm:spPr/>
    </dgm:pt>
    <dgm:pt modelId="{A98963CD-C6B9-44F9-A7FD-6225120DC93E}" type="pres">
      <dgm:prSet presAssocID="{610DAA5E-97FE-44AB-8972-1177DBD0CECF}" presName="parallelogram5" presStyleLbl="alignNode1" presStyleIdx="4" presStyleCnt="14" custLinFactY="-100000" custLinFactNeighborX="-67042" custLinFactNeighborY="-193644"/>
      <dgm:spPr/>
    </dgm:pt>
    <dgm:pt modelId="{B0E9BBD6-7482-4DD3-831A-6D7FD2BC0E20}" type="pres">
      <dgm:prSet presAssocID="{610DAA5E-97FE-44AB-8972-1177DBD0CECF}" presName="parallelogram6" presStyleLbl="alignNode1" presStyleIdx="5" presStyleCnt="14" custLinFactY="-100000" custLinFactNeighborX="-74417" custLinFactNeighborY="-197667"/>
      <dgm:spPr/>
    </dgm:pt>
    <dgm:pt modelId="{1643E1F5-7121-4BC1-985B-15D252AB105B}" type="pres">
      <dgm:prSet presAssocID="{610DAA5E-97FE-44AB-8972-1177DBD0CECF}" presName="parallelogram7" presStyleLbl="alignNode1" presStyleIdx="6" presStyleCnt="14" custLinFactY="-100000" custLinFactNeighborX="-83132" custLinFactNeighborY="-185600"/>
      <dgm:spPr/>
    </dgm:pt>
    <dgm:pt modelId="{F8EDF698-FACD-4BEC-8DA3-B33C26F60802}" type="pres">
      <dgm:prSet presAssocID="{42448C98-4A27-463B-94E8-35CC1AE6E79D}" presName="sibTrans" presStyleCnt="0"/>
      <dgm:spPr/>
    </dgm:pt>
    <dgm:pt modelId="{6231C81C-CCC7-4C88-9D20-9159F5E47A40}" type="pres">
      <dgm:prSet presAssocID="{C1E5E472-49B4-428A-A55D-29955B07DCA3}" presName="parenttextcomposite" presStyleCnt="0"/>
      <dgm:spPr/>
    </dgm:pt>
    <dgm:pt modelId="{93491F07-63CC-43ED-9AC8-BE771CF97DB7}" type="pres">
      <dgm:prSet presAssocID="{C1E5E472-49B4-428A-A55D-29955B07DCA3}" presName="parenttext" presStyleLbl="revTx" presStyleIdx="1" presStyleCnt="2" custScaleY="81285" custLinFactNeighborX="-2905" custLinFactNeighborY="-13219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CA0213-DA3E-4AE6-8DD6-97C5BB3DC875}" type="pres">
      <dgm:prSet presAssocID="{C1E5E472-49B4-428A-A55D-29955B07DCA3}" presName="parallelogramComposite" presStyleCnt="0"/>
      <dgm:spPr/>
    </dgm:pt>
    <dgm:pt modelId="{B8602229-356B-4B13-87D0-30AE1EF9B87B}" type="pres">
      <dgm:prSet presAssocID="{C1E5E472-49B4-428A-A55D-29955B07DCA3}" presName="parallelogram1" presStyleLbl="alignNode1" presStyleIdx="7" presStyleCnt="14"/>
      <dgm:spPr/>
    </dgm:pt>
    <dgm:pt modelId="{96D2C56A-03C5-4040-AC57-2ABD7BBE5D33}" type="pres">
      <dgm:prSet presAssocID="{C1E5E472-49B4-428A-A55D-29955B07DCA3}" presName="parallelogram2" presStyleLbl="alignNode1" presStyleIdx="8" presStyleCnt="14"/>
      <dgm:spPr/>
    </dgm:pt>
    <dgm:pt modelId="{B2A31FE6-A650-4249-BD9A-2A6488727BDF}" type="pres">
      <dgm:prSet presAssocID="{C1E5E472-49B4-428A-A55D-29955B07DCA3}" presName="parallelogram3" presStyleLbl="alignNode1" presStyleIdx="9" presStyleCnt="14"/>
      <dgm:spPr/>
    </dgm:pt>
    <dgm:pt modelId="{3DF40F2A-13B8-4F30-B369-79688DFFFD39}" type="pres">
      <dgm:prSet presAssocID="{C1E5E472-49B4-428A-A55D-29955B07DCA3}" presName="parallelogram4" presStyleLbl="alignNode1" presStyleIdx="10" presStyleCnt="14"/>
      <dgm:spPr/>
    </dgm:pt>
    <dgm:pt modelId="{F933583A-C1FD-4523-BC94-FF4CE1F53BA1}" type="pres">
      <dgm:prSet presAssocID="{C1E5E472-49B4-428A-A55D-29955B07DCA3}" presName="parallelogram5" presStyleLbl="alignNode1" presStyleIdx="11" presStyleCnt="14"/>
      <dgm:spPr/>
    </dgm:pt>
    <dgm:pt modelId="{3BEE2E8B-B86E-44BD-95AE-47EDA98A80B0}" type="pres">
      <dgm:prSet presAssocID="{C1E5E472-49B4-428A-A55D-29955B07DCA3}" presName="parallelogram6" presStyleLbl="alignNode1" presStyleIdx="12" presStyleCnt="14"/>
      <dgm:spPr/>
    </dgm:pt>
    <dgm:pt modelId="{5FBDE1E5-4744-46CA-90C7-0BC40C113C64}" type="pres">
      <dgm:prSet presAssocID="{C1E5E472-49B4-428A-A55D-29955B07DCA3}" presName="parallelogram7" presStyleLbl="alignNode1" presStyleIdx="13" presStyleCnt="14"/>
      <dgm:spPr/>
    </dgm:pt>
  </dgm:ptLst>
  <dgm:cxnLst>
    <dgm:cxn modelId="{EC2A9050-2AEA-4063-9AE7-72CD1980FE85}" srcId="{6B822773-49D5-4F2E-B12A-3FAD8C61E884}" destId="{610DAA5E-97FE-44AB-8972-1177DBD0CECF}" srcOrd="0" destOrd="0" parTransId="{6A426397-2C9D-4CC2-8E13-776869B6CF02}" sibTransId="{42448C98-4A27-463B-94E8-35CC1AE6E79D}"/>
    <dgm:cxn modelId="{CDEEE04C-ACFB-4FB7-B280-542CCC00F38B}" srcId="{6B822773-49D5-4F2E-B12A-3FAD8C61E884}" destId="{C1E5E472-49B4-428A-A55D-29955B07DCA3}" srcOrd="1" destOrd="0" parTransId="{6EF57708-41A1-4DEB-90ED-35955A81B936}" sibTransId="{8F37007E-2E7C-4F37-BEB0-D0EC8E0EC1E7}"/>
    <dgm:cxn modelId="{22039645-109D-4E15-8746-89429A00A1B5}" type="presOf" srcId="{C1E5E472-49B4-428A-A55D-29955B07DCA3}" destId="{93491F07-63CC-43ED-9AC8-BE771CF97DB7}" srcOrd="0" destOrd="0" presId="urn:microsoft.com/office/officeart/2008/layout/VerticalAccentList"/>
    <dgm:cxn modelId="{E055D815-7BC7-4220-8C4C-D83ABF6621C1}" type="presOf" srcId="{6B822773-49D5-4F2E-B12A-3FAD8C61E884}" destId="{A5923222-2CE7-4090-B1D7-62E63A3C4068}" srcOrd="0" destOrd="0" presId="urn:microsoft.com/office/officeart/2008/layout/VerticalAccentList"/>
    <dgm:cxn modelId="{6AB3B7EF-0696-49BB-9F59-C463BD8F1467}" type="presOf" srcId="{610DAA5E-97FE-44AB-8972-1177DBD0CECF}" destId="{AD8836E5-BF7E-412C-B278-0D8CDC39DCA3}" srcOrd="0" destOrd="0" presId="urn:microsoft.com/office/officeart/2008/layout/VerticalAccentList"/>
    <dgm:cxn modelId="{C6268D2B-8C1B-4CA5-8904-4084C37F3EE4}" type="presParOf" srcId="{A5923222-2CE7-4090-B1D7-62E63A3C4068}" destId="{D80F292C-1D71-428E-9BE5-5B3E9C5223FC}" srcOrd="0" destOrd="0" presId="urn:microsoft.com/office/officeart/2008/layout/VerticalAccentList"/>
    <dgm:cxn modelId="{464D3DBE-7E81-41F8-8CE8-52AD01522D4A}" type="presParOf" srcId="{D80F292C-1D71-428E-9BE5-5B3E9C5223FC}" destId="{AD8836E5-BF7E-412C-B278-0D8CDC39DCA3}" srcOrd="0" destOrd="0" presId="urn:microsoft.com/office/officeart/2008/layout/VerticalAccentList"/>
    <dgm:cxn modelId="{588D0603-9D94-44D7-A879-3F2E40B6F041}" type="presParOf" srcId="{A5923222-2CE7-4090-B1D7-62E63A3C4068}" destId="{A4199EDA-ACAC-47A8-847F-404873CD0173}" srcOrd="1" destOrd="0" presId="urn:microsoft.com/office/officeart/2008/layout/VerticalAccentList"/>
    <dgm:cxn modelId="{76CAC829-721A-412F-9A52-7C8EB5852427}" type="presParOf" srcId="{A4199EDA-ACAC-47A8-847F-404873CD0173}" destId="{55BCCE76-5A7E-435D-8D94-C979557E49C1}" srcOrd="0" destOrd="0" presId="urn:microsoft.com/office/officeart/2008/layout/VerticalAccentList"/>
    <dgm:cxn modelId="{12CC0DEF-1C46-4397-B41A-F1A9C6AA3D53}" type="presParOf" srcId="{A4199EDA-ACAC-47A8-847F-404873CD0173}" destId="{120540B6-0DA7-47EC-93BC-7ACE760E38E1}" srcOrd="1" destOrd="0" presId="urn:microsoft.com/office/officeart/2008/layout/VerticalAccentList"/>
    <dgm:cxn modelId="{4D15E3A8-CE90-4B32-BA8C-FCC54A834AFB}" type="presParOf" srcId="{A4199EDA-ACAC-47A8-847F-404873CD0173}" destId="{DF423167-C2CB-4446-BCA4-48EFDA8D505D}" srcOrd="2" destOrd="0" presId="urn:microsoft.com/office/officeart/2008/layout/VerticalAccentList"/>
    <dgm:cxn modelId="{A8763A33-0562-440A-BABF-490828D5B8DD}" type="presParOf" srcId="{A4199EDA-ACAC-47A8-847F-404873CD0173}" destId="{6AFAD8D4-E34A-4A56-980C-7B393772AEBC}" srcOrd="3" destOrd="0" presId="urn:microsoft.com/office/officeart/2008/layout/VerticalAccentList"/>
    <dgm:cxn modelId="{8C0B81F3-FD2F-4559-9D27-B6E39A227DF3}" type="presParOf" srcId="{A4199EDA-ACAC-47A8-847F-404873CD0173}" destId="{A98963CD-C6B9-44F9-A7FD-6225120DC93E}" srcOrd="4" destOrd="0" presId="urn:microsoft.com/office/officeart/2008/layout/VerticalAccentList"/>
    <dgm:cxn modelId="{AB16DE66-F5A5-41BD-900B-CBA93B9C6C6D}" type="presParOf" srcId="{A4199EDA-ACAC-47A8-847F-404873CD0173}" destId="{B0E9BBD6-7482-4DD3-831A-6D7FD2BC0E20}" srcOrd="5" destOrd="0" presId="urn:microsoft.com/office/officeart/2008/layout/VerticalAccentList"/>
    <dgm:cxn modelId="{090D8CA5-ECED-49AE-BB2F-F1D1B24ECE5B}" type="presParOf" srcId="{A4199EDA-ACAC-47A8-847F-404873CD0173}" destId="{1643E1F5-7121-4BC1-985B-15D252AB105B}" srcOrd="6" destOrd="0" presId="urn:microsoft.com/office/officeart/2008/layout/VerticalAccentList"/>
    <dgm:cxn modelId="{4B1DD243-32D6-40BD-8325-74190ED5B4A2}" type="presParOf" srcId="{A5923222-2CE7-4090-B1D7-62E63A3C4068}" destId="{F8EDF698-FACD-4BEC-8DA3-B33C26F60802}" srcOrd="2" destOrd="0" presId="urn:microsoft.com/office/officeart/2008/layout/VerticalAccentList"/>
    <dgm:cxn modelId="{DA508E60-A607-4A02-AC74-6970C90811CB}" type="presParOf" srcId="{A5923222-2CE7-4090-B1D7-62E63A3C4068}" destId="{6231C81C-CCC7-4C88-9D20-9159F5E47A40}" srcOrd="3" destOrd="0" presId="urn:microsoft.com/office/officeart/2008/layout/VerticalAccentList"/>
    <dgm:cxn modelId="{C65A726A-08D3-4BBF-877F-AD6CC5CD914B}" type="presParOf" srcId="{6231C81C-CCC7-4C88-9D20-9159F5E47A40}" destId="{93491F07-63CC-43ED-9AC8-BE771CF97DB7}" srcOrd="0" destOrd="0" presId="urn:microsoft.com/office/officeart/2008/layout/VerticalAccentList"/>
    <dgm:cxn modelId="{32396391-F34B-4C86-86B5-74169D904C4D}" type="presParOf" srcId="{A5923222-2CE7-4090-B1D7-62E63A3C4068}" destId="{86CA0213-DA3E-4AE6-8DD6-97C5BB3DC875}" srcOrd="4" destOrd="0" presId="urn:microsoft.com/office/officeart/2008/layout/VerticalAccentList"/>
    <dgm:cxn modelId="{41E379FE-9CEA-4446-AE12-BC7D0FD1B2F5}" type="presParOf" srcId="{86CA0213-DA3E-4AE6-8DD6-97C5BB3DC875}" destId="{B8602229-356B-4B13-87D0-30AE1EF9B87B}" srcOrd="0" destOrd="0" presId="urn:microsoft.com/office/officeart/2008/layout/VerticalAccentList"/>
    <dgm:cxn modelId="{F2BD5B32-D325-42EF-B2A9-FAB5DEA3D6A3}" type="presParOf" srcId="{86CA0213-DA3E-4AE6-8DD6-97C5BB3DC875}" destId="{96D2C56A-03C5-4040-AC57-2ABD7BBE5D33}" srcOrd="1" destOrd="0" presId="urn:microsoft.com/office/officeart/2008/layout/VerticalAccentList"/>
    <dgm:cxn modelId="{C353C9D3-78FB-4AAA-A0DE-2C1DD170463C}" type="presParOf" srcId="{86CA0213-DA3E-4AE6-8DD6-97C5BB3DC875}" destId="{B2A31FE6-A650-4249-BD9A-2A6488727BDF}" srcOrd="2" destOrd="0" presId="urn:microsoft.com/office/officeart/2008/layout/VerticalAccentList"/>
    <dgm:cxn modelId="{771FDBF2-37CE-451B-84E8-50426C85A17A}" type="presParOf" srcId="{86CA0213-DA3E-4AE6-8DD6-97C5BB3DC875}" destId="{3DF40F2A-13B8-4F30-B369-79688DFFFD39}" srcOrd="3" destOrd="0" presId="urn:microsoft.com/office/officeart/2008/layout/VerticalAccentList"/>
    <dgm:cxn modelId="{3906FE36-8BC7-47FA-977C-AEC111316511}" type="presParOf" srcId="{86CA0213-DA3E-4AE6-8DD6-97C5BB3DC875}" destId="{F933583A-C1FD-4523-BC94-FF4CE1F53BA1}" srcOrd="4" destOrd="0" presId="urn:microsoft.com/office/officeart/2008/layout/VerticalAccentList"/>
    <dgm:cxn modelId="{D0ED4BBE-D693-4634-93F2-FEADC8328F95}" type="presParOf" srcId="{86CA0213-DA3E-4AE6-8DD6-97C5BB3DC875}" destId="{3BEE2E8B-B86E-44BD-95AE-47EDA98A80B0}" srcOrd="5" destOrd="0" presId="urn:microsoft.com/office/officeart/2008/layout/VerticalAccentList"/>
    <dgm:cxn modelId="{195159A0-2913-4D8E-B89D-1BC59901F466}" type="presParOf" srcId="{86CA0213-DA3E-4AE6-8DD6-97C5BB3DC875}" destId="{5FBDE1E5-4744-46CA-90C7-0BC40C113C64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5A6174-BE19-454F-91D5-91DB5EB79EA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2B6287-4A70-4D20-85E0-05C93D255ECE}">
      <dgm:prSet phldrT="[Text]" custT="1"/>
      <dgm:spPr>
        <a:solidFill>
          <a:srgbClr val="6666FF"/>
        </a:solidFill>
      </dgm:spPr>
      <dgm:t>
        <a:bodyPr/>
        <a:lstStyle/>
        <a:p>
          <a:r>
            <a:rPr lang="it-IT" sz="2000" b="1" dirty="0"/>
            <a:t>Metodat</a:t>
          </a:r>
          <a:r>
            <a:rPr lang="it-IT" sz="1700" dirty="0"/>
            <a:t>: Leksion, bashkëbisedim, punë në grupe, situata reale të punës, menaxhim rasti/esh.</a:t>
          </a:r>
          <a:endParaRPr lang="en-US" sz="1700" dirty="0"/>
        </a:p>
      </dgm:t>
    </dgm:pt>
    <dgm:pt modelId="{96BCB001-99AE-4D95-ABCD-E4ACBC2FAA11}" type="parTrans" cxnId="{CA715780-F6F1-4306-8AF0-09CDF0068E35}">
      <dgm:prSet/>
      <dgm:spPr/>
      <dgm:t>
        <a:bodyPr/>
        <a:lstStyle/>
        <a:p>
          <a:endParaRPr lang="en-US"/>
        </a:p>
      </dgm:t>
    </dgm:pt>
    <dgm:pt modelId="{0D92591E-4BB4-4AA6-B01B-72ABABEAAE0C}" type="sibTrans" cxnId="{CA715780-F6F1-4306-8AF0-09CDF0068E35}">
      <dgm:prSet/>
      <dgm:spPr/>
      <dgm:t>
        <a:bodyPr/>
        <a:lstStyle/>
        <a:p>
          <a:endParaRPr lang="en-US"/>
        </a:p>
      </dgm:t>
    </dgm:pt>
    <dgm:pt modelId="{C29A06EA-4456-4D90-B387-031C399F49AF}">
      <dgm:prSet phldrT="[Text]" custT="1"/>
      <dgm:spPr>
        <a:solidFill>
          <a:srgbClr val="9966FF"/>
        </a:solidFill>
      </dgm:spPr>
      <dgm:t>
        <a:bodyPr/>
        <a:lstStyle/>
        <a:p>
          <a:r>
            <a:rPr lang="it-IT" sz="2000" b="1" dirty="0"/>
            <a:t>Përgjegjësit për zbatimin e programit</a:t>
          </a:r>
          <a:r>
            <a:rPr lang="it-IT" sz="1800" b="1" dirty="0"/>
            <a:t>: </a:t>
          </a:r>
          <a:r>
            <a:rPr lang="it-IT" sz="2000" b="0" dirty="0"/>
            <a:t>AKAFPK dhe S4J</a:t>
          </a:r>
          <a:endParaRPr lang="en-US" sz="2000" b="0" dirty="0"/>
        </a:p>
      </dgm:t>
    </dgm:pt>
    <dgm:pt modelId="{E9296CFE-D7DA-4469-900F-3E556C891D81}" type="parTrans" cxnId="{4D0BA0FF-85B5-4DB3-AD77-F98EB7F0011C}">
      <dgm:prSet/>
      <dgm:spPr/>
      <dgm:t>
        <a:bodyPr/>
        <a:lstStyle/>
        <a:p>
          <a:endParaRPr lang="en-US"/>
        </a:p>
      </dgm:t>
    </dgm:pt>
    <dgm:pt modelId="{FDD6733E-4EAA-43AD-B67F-536FA783031C}" type="sibTrans" cxnId="{4D0BA0FF-85B5-4DB3-AD77-F98EB7F0011C}">
      <dgm:prSet/>
      <dgm:spPr/>
      <dgm:t>
        <a:bodyPr/>
        <a:lstStyle/>
        <a:p>
          <a:endParaRPr lang="en-US"/>
        </a:p>
      </dgm:t>
    </dgm:pt>
    <dgm:pt modelId="{F21D8E3C-53F9-43EB-B90B-110B858477FC}">
      <dgm:prSet phldrT="[Text]" custT="1"/>
      <dgm:spPr>
        <a:solidFill>
          <a:srgbClr val="6666FF"/>
        </a:solidFill>
      </dgm:spPr>
      <dgm:t>
        <a:bodyPr/>
        <a:lstStyle/>
        <a:p>
          <a:r>
            <a:rPr lang="it-IT" sz="2000" b="1" dirty="0"/>
            <a:t>Logjistika trajnimit:</a:t>
          </a:r>
          <a:r>
            <a:rPr lang="it-IT" sz="2000" dirty="0"/>
            <a:t/>
          </a:r>
          <a:br>
            <a:rPr lang="it-IT" sz="2000" dirty="0"/>
          </a:br>
          <a:r>
            <a:rPr lang="it-IT" sz="1700" dirty="0"/>
            <a:t>- 2 Modulet e para do të zhvillohen online</a:t>
          </a:r>
          <a:br>
            <a:rPr lang="it-IT" sz="1700" dirty="0"/>
          </a:br>
          <a:r>
            <a:rPr lang="it-IT" sz="1700" dirty="0"/>
            <a:t>- Modulet e tjera me prezencë fizike (FtF)</a:t>
          </a:r>
          <a:endParaRPr lang="en-US" sz="1700" dirty="0"/>
        </a:p>
      </dgm:t>
    </dgm:pt>
    <dgm:pt modelId="{995271CF-1ACF-4235-8B38-722608F44606}" type="parTrans" cxnId="{B720DFD7-3581-4132-90B3-A3C792F5298C}">
      <dgm:prSet/>
      <dgm:spPr/>
      <dgm:t>
        <a:bodyPr/>
        <a:lstStyle/>
        <a:p>
          <a:endParaRPr lang="en-US"/>
        </a:p>
      </dgm:t>
    </dgm:pt>
    <dgm:pt modelId="{88683968-273E-4E87-9D12-8961AA253C94}" type="sibTrans" cxnId="{B720DFD7-3581-4132-90B3-A3C792F5298C}">
      <dgm:prSet/>
      <dgm:spPr/>
      <dgm:t>
        <a:bodyPr/>
        <a:lstStyle/>
        <a:p>
          <a:endParaRPr lang="en-US"/>
        </a:p>
      </dgm:t>
    </dgm:pt>
    <dgm:pt modelId="{4ACC7E0A-025F-41F9-BCDE-91C7F6A35B2A}">
      <dgm:prSet custT="1"/>
      <dgm:spPr/>
      <dgm:t>
        <a:bodyPr/>
        <a:lstStyle/>
        <a:p>
          <a:r>
            <a:rPr lang="it-IT" sz="2000" b="1" dirty="0"/>
            <a:t>Vendi i realizimit: Platforma ZOOM (online) dhe sallë takimesh me prezencë fizike</a:t>
          </a:r>
          <a:endParaRPr lang="en-US" sz="1800" dirty="0"/>
        </a:p>
      </dgm:t>
    </dgm:pt>
    <dgm:pt modelId="{470DE817-5D9E-44B0-B515-52BACE03F3FA}" type="parTrans" cxnId="{B6942026-8AB5-4401-9E5B-EE8825AA7A9F}">
      <dgm:prSet/>
      <dgm:spPr/>
      <dgm:t>
        <a:bodyPr/>
        <a:lstStyle/>
        <a:p>
          <a:endParaRPr lang="en-US"/>
        </a:p>
      </dgm:t>
    </dgm:pt>
    <dgm:pt modelId="{12148C57-97C3-488A-8F5D-52D707C2D7F3}" type="sibTrans" cxnId="{B6942026-8AB5-4401-9E5B-EE8825AA7A9F}">
      <dgm:prSet/>
      <dgm:spPr/>
      <dgm:t>
        <a:bodyPr/>
        <a:lstStyle/>
        <a:p>
          <a:endParaRPr lang="en-US"/>
        </a:p>
      </dgm:t>
    </dgm:pt>
    <dgm:pt modelId="{A74EA5E5-C9BD-49D0-A29C-AFF487B83973}" type="pres">
      <dgm:prSet presAssocID="{D25A6174-BE19-454F-91D5-91DB5EB79EA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B5EC6F72-6FA0-4674-BC54-9579DE746DF9}" type="pres">
      <dgm:prSet presAssocID="{D25A6174-BE19-454F-91D5-91DB5EB79EA0}" presName="Name1" presStyleCnt="0"/>
      <dgm:spPr/>
    </dgm:pt>
    <dgm:pt modelId="{C60A2A04-D847-4BB5-BEAB-1FFBD54E69BC}" type="pres">
      <dgm:prSet presAssocID="{D25A6174-BE19-454F-91D5-91DB5EB79EA0}" presName="cycle" presStyleCnt="0"/>
      <dgm:spPr/>
    </dgm:pt>
    <dgm:pt modelId="{44904B72-E8F1-426F-833A-E16882B6DCC7}" type="pres">
      <dgm:prSet presAssocID="{D25A6174-BE19-454F-91D5-91DB5EB79EA0}" presName="srcNode" presStyleLbl="node1" presStyleIdx="0" presStyleCnt="4"/>
      <dgm:spPr/>
    </dgm:pt>
    <dgm:pt modelId="{552D54B5-8EDF-4CFF-B1A5-232C68AC8783}" type="pres">
      <dgm:prSet presAssocID="{D25A6174-BE19-454F-91D5-91DB5EB79EA0}" presName="conn" presStyleLbl="parChTrans1D2" presStyleIdx="0" presStyleCnt="1"/>
      <dgm:spPr/>
      <dgm:t>
        <a:bodyPr/>
        <a:lstStyle/>
        <a:p>
          <a:endParaRPr lang="en-US"/>
        </a:p>
      </dgm:t>
    </dgm:pt>
    <dgm:pt modelId="{331B1903-9709-4403-9A98-F38B2033E3C9}" type="pres">
      <dgm:prSet presAssocID="{D25A6174-BE19-454F-91D5-91DB5EB79EA0}" presName="extraNode" presStyleLbl="node1" presStyleIdx="0" presStyleCnt="4"/>
      <dgm:spPr/>
    </dgm:pt>
    <dgm:pt modelId="{16813F1C-5C3A-4ABA-AA90-23A29E404D32}" type="pres">
      <dgm:prSet presAssocID="{D25A6174-BE19-454F-91D5-91DB5EB79EA0}" presName="dstNode" presStyleLbl="node1" presStyleIdx="0" presStyleCnt="4"/>
      <dgm:spPr/>
    </dgm:pt>
    <dgm:pt modelId="{D5AB4027-C43C-4B19-8F15-B45A05FB68EA}" type="pres">
      <dgm:prSet presAssocID="{062B6287-4A70-4D20-85E0-05C93D255EC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7A253D-4319-4658-B075-C241F2F88EEA}" type="pres">
      <dgm:prSet presAssocID="{062B6287-4A70-4D20-85E0-05C93D255ECE}" presName="accent_1" presStyleCnt="0"/>
      <dgm:spPr/>
    </dgm:pt>
    <dgm:pt modelId="{45674CE8-7613-492A-A45D-62EE742E855D}" type="pres">
      <dgm:prSet presAssocID="{062B6287-4A70-4D20-85E0-05C93D255ECE}" presName="accentRepeatNode" presStyleLbl="solidFgAcc1" presStyleIdx="0" presStyleCnt="4"/>
      <dgm:spPr/>
    </dgm:pt>
    <dgm:pt modelId="{264BAAA4-A7E8-4683-8A7C-07A383817065}" type="pres">
      <dgm:prSet presAssocID="{C29A06EA-4456-4D90-B387-031C399F49AF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83A2F-28B7-4D87-B811-434AE98F9003}" type="pres">
      <dgm:prSet presAssocID="{C29A06EA-4456-4D90-B387-031C399F49AF}" presName="accent_2" presStyleCnt="0"/>
      <dgm:spPr/>
    </dgm:pt>
    <dgm:pt modelId="{1F240BDA-742B-4285-80C0-3269F0DB5552}" type="pres">
      <dgm:prSet presAssocID="{C29A06EA-4456-4D90-B387-031C399F49AF}" presName="accentRepeatNode" presStyleLbl="solidFgAcc1" presStyleIdx="1" presStyleCnt="4"/>
      <dgm:spPr/>
    </dgm:pt>
    <dgm:pt modelId="{69BDF2EF-F8C0-49F0-B7E7-C1D45FD1C4A5}" type="pres">
      <dgm:prSet presAssocID="{F21D8E3C-53F9-43EB-B90B-110B858477FC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E82FC-3E82-4705-A495-4581B1281FFE}" type="pres">
      <dgm:prSet presAssocID="{F21D8E3C-53F9-43EB-B90B-110B858477FC}" presName="accent_3" presStyleCnt="0"/>
      <dgm:spPr/>
    </dgm:pt>
    <dgm:pt modelId="{82FC845F-730F-4EC5-871E-0B8592ED16E5}" type="pres">
      <dgm:prSet presAssocID="{F21D8E3C-53F9-43EB-B90B-110B858477FC}" presName="accentRepeatNode" presStyleLbl="solidFgAcc1" presStyleIdx="2" presStyleCnt="4"/>
      <dgm:spPr/>
    </dgm:pt>
    <dgm:pt modelId="{F504D66C-7B91-4456-87C8-2E1FAFD1BBA7}" type="pres">
      <dgm:prSet presAssocID="{4ACC7E0A-025F-41F9-BCDE-91C7F6A35B2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CBE21D-B730-4083-91A1-1051C437257B}" type="pres">
      <dgm:prSet presAssocID="{4ACC7E0A-025F-41F9-BCDE-91C7F6A35B2A}" presName="accent_4" presStyleCnt="0"/>
      <dgm:spPr/>
    </dgm:pt>
    <dgm:pt modelId="{87220F29-B1B7-40E6-A622-10BB0B01612E}" type="pres">
      <dgm:prSet presAssocID="{4ACC7E0A-025F-41F9-BCDE-91C7F6A35B2A}" presName="accentRepeatNode" presStyleLbl="solidFgAcc1" presStyleIdx="3" presStyleCnt="4"/>
      <dgm:spPr/>
    </dgm:pt>
  </dgm:ptLst>
  <dgm:cxnLst>
    <dgm:cxn modelId="{B6942026-8AB5-4401-9E5B-EE8825AA7A9F}" srcId="{D25A6174-BE19-454F-91D5-91DB5EB79EA0}" destId="{4ACC7E0A-025F-41F9-BCDE-91C7F6A35B2A}" srcOrd="3" destOrd="0" parTransId="{470DE817-5D9E-44B0-B515-52BACE03F3FA}" sibTransId="{12148C57-97C3-488A-8F5D-52D707C2D7F3}"/>
    <dgm:cxn modelId="{2B5F577B-7C16-44A1-A39E-93A560A83DB8}" type="presOf" srcId="{D25A6174-BE19-454F-91D5-91DB5EB79EA0}" destId="{A74EA5E5-C9BD-49D0-A29C-AFF487B83973}" srcOrd="0" destOrd="0" presId="urn:microsoft.com/office/officeart/2008/layout/VerticalCurvedList"/>
    <dgm:cxn modelId="{4D0BA0FF-85B5-4DB3-AD77-F98EB7F0011C}" srcId="{D25A6174-BE19-454F-91D5-91DB5EB79EA0}" destId="{C29A06EA-4456-4D90-B387-031C399F49AF}" srcOrd="1" destOrd="0" parTransId="{E9296CFE-D7DA-4469-900F-3E556C891D81}" sibTransId="{FDD6733E-4EAA-43AD-B67F-536FA783031C}"/>
    <dgm:cxn modelId="{0C399270-4DEF-4240-ADC0-7E73CA14917E}" type="presOf" srcId="{0D92591E-4BB4-4AA6-B01B-72ABABEAAE0C}" destId="{552D54B5-8EDF-4CFF-B1A5-232C68AC8783}" srcOrd="0" destOrd="0" presId="urn:microsoft.com/office/officeart/2008/layout/VerticalCurvedList"/>
    <dgm:cxn modelId="{F6EAEBF4-E65E-4D27-842B-7C8B7B26F77D}" type="presOf" srcId="{F21D8E3C-53F9-43EB-B90B-110B858477FC}" destId="{69BDF2EF-F8C0-49F0-B7E7-C1D45FD1C4A5}" srcOrd="0" destOrd="0" presId="urn:microsoft.com/office/officeart/2008/layout/VerticalCurvedList"/>
    <dgm:cxn modelId="{E995550C-23AD-4A58-90D3-2B7D1E724187}" type="presOf" srcId="{062B6287-4A70-4D20-85E0-05C93D255ECE}" destId="{D5AB4027-C43C-4B19-8F15-B45A05FB68EA}" srcOrd="0" destOrd="0" presId="urn:microsoft.com/office/officeart/2008/layout/VerticalCurvedList"/>
    <dgm:cxn modelId="{67EF197F-1F63-4F4D-AC65-AE0B01D09A69}" type="presOf" srcId="{4ACC7E0A-025F-41F9-BCDE-91C7F6A35B2A}" destId="{F504D66C-7B91-4456-87C8-2E1FAFD1BBA7}" srcOrd="0" destOrd="0" presId="urn:microsoft.com/office/officeart/2008/layout/VerticalCurvedList"/>
    <dgm:cxn modelId="{3F7BEC1A-1F9A-4198-842F-3DB75D005FFE}" type="presOf" srcId="{C29A06EA-4456-4D90-B387-031C399F49AF}" destId="{264BAAA4-A7E8-4683-8A7C-07A383817065}" srcOrd="0" destOrd="0" presId="urn:microsoft.com/office/officeart/2008/layout/VerticalCurvedList"/>
    <dgm:cxn modelId="{CA715780-F6F1-4306-8AF0-09CDF0068E35}" srcId="{D25A6174-BE19-454F-91D5-91DB5EB79EA0}" destId="{062B6287-4A70-4D20-85E0-05C93D255ECE}" srcOrd="0" destOrd="0" parTransId="{96BCB001-99AE-4D95-ABCD-E4ACBC2FAA11}" sibTransId="{0D92591E-4BB4-4AA6-B01B-72ABABEAAE0C}"/>
    <dgm:cxn modelId="{B720DFD7-3581-4132-90B3-A3C792F5298C}" srcId="{D25A6174-BE19-454F-91D5-91DB5EB79EA0}" destId="{F21D8E3C-53F9-43EB-B90B-110B858477FC}" srcOrd="2" destOrd="0" parTransId="{995271CF-1ACF-4235-8B38-722608F44606}" sibTransId="{88683968-273E-4E87-9D12-8961AA253C94}"/>
    <dgm:cxn modelId="{722B5F6E-904E-41AB-BD4F-8D41D60BE510}" type="presParOf" srcId="{A74EA5E5-C9BD-49D0-A29C-AFF487B83973}" destId="{B5EC6F72-6FA0-4674-BC54-9579DE746DF9}" srcOrd="0" destOrd="0" presId="urn:microsoft.com/office/officeart/2008/layout/VerticalCurvedList"/>
    <dgm:cxn modelId="{4001D81A-B0AE-4066-ADBC-49A711198FD8}" type="presParOf" srcId="{B5EC6F72-6FA0-4674-BC54-9579DE746DF9}" destId="{C60A2A04-D847-4BB5-BEAB-1FFBD54E69BC}" srcOrd="0" destOrd="0" presId="urn:microsoft.com/office/officeart/2008/layout/VerticalCurvedList"/>
    <dgm:cxn modelId="{8E78D04D-7736-4050-A823-CF8004046392}" type="presParOf" srcId="{C60A2A04-D847-4BB5-BEAB-1FFBD54E69BC}" destId="{44904B72-E8F1-426F-833A-E16882B6DCC7}" srcOrd="0" destOrd="0" presId="urn:microsoft.com/office/officeart/2008/layout/VerticalCurvedList"/>
    <dgm:cxn modelId="{23046A71-1DF9-44B5-839D-B08F6228D080}" type="presParOf" srcId="{C60A2A04-D847-4BB5-BEAB-1FFBD54E69BC}" destId="{552D54B5-8EDF-4CFF-B1A5-232C68AC8783}" srcOrd="1" destOrd="0" presId="urn:microsoft.com/office/officeart/2008/layout/VerticalCurvedList"/>
    <dgm:cxn modelId="{153CA8DD-6331-4CFA-BE88-02629E623AB5}" type="presParOf" srcId="{C60A2A04-D847-4BB5-BEAB-1FFBD54E69BC}" destId="{331B1903-9709-4403-9A98-F38B2033E3C9}" srcOrd="2" destOrd="0" presId="urn:microsoft.com/office/officeart/2008/layout/VerticalCurvedList"/>
    <dgm:cxn modelId="{24DAF499-4B45-4CB1-80F4-34C930FE9012}" type="presParOf" srcId="{C60A2A04-D847-4BB5-BEAB-1FFBD54E69BC}" destId="{16813F1C-5C3A-4ABA-AA90-23A29E404D32}" srcOrd="3" destOrd="0" presId="urn:microsoft.com/office/officeart/2008/layout/VerticalCurvedList"/>
    <dgm:cxn modelId="{B74E2A8E-B337-49BF-BA33-CB7C37CEB0E0}" type="presParOf" srcId="{B5EC6F72-6FA0-4674-BC54-9579DE746DF9}" destId="{D5AB4027-C43C-4B19-8F15-B45A05FB68EA}" srcOrd="1" destOrd="0" presId="urn:microsoft.com/office/officeart/2008/layout/VerticalCurvedList"/>
    <dgm:cxn modelId="{BFE9E11E-88B8-4BD9-91F3-84A536CF01DB}" type="presParOf" srcId="{B5EC6F72-6FA0-4674-BC54-9579DE746DF9}" destId="{537A253D-4319-4658-B075-C241F2F88EEA}" srcOrd="2" destOrd="0" presId="urn:microsoft.com/office/officeart/2008/layout/VerticalCurvedList"/>
    <dgm:cxn modelId="{45FF1032-4315-4CA7-8D01-4532885CEF20}" type="presParOf" srcId="{537A253D-4319-4658-B075-C241F2F88EEA}" destId="{45674CE8-7613-492A-A45D-62EE742E855D}" srcOrd="0" destOrd="0" presId="urn:microsoft.com/office/officeart/2008/layout/VerticalCurvedList"/>
    <dgm:cxn modelId="{C9CDD877-7116-499A-B43A-4725C6D016B7}" type="presParOf" srcId="{B5EC6F72-6FA0-4674-BC54-9579DE746DF9}" destId="{264BAAA4-A7E8-4683-8A7C-07A383817065}" srcOrd="3" destOrd="0" presId="urn:microsoft.com/office/officeart/2008/layout/VerticalCurvedList"/>
    <dgm:cxn modelId="{47AA35BB-A949-41AA-AFB4-CCF551EF9E79}" type="presParOf" srcId="{B5EC6F72-6FA0-4674-BC54-9579DE746DF9}" destId="{8CF83A2F-28B7-4D87-B811-434AE98F9003}" srcOrd="4" destOrd="0" presId="urn:microsoft.com/office/officeart/2008/layout/VerticalCurvedList"/>
    <dgm:cxn modelId="{C145B68C-7DFB-493D-908E-B374DEFBCB7F}" type="presParOf" srcId="{8CF83A2F-28B7-4D87-B811-434AE98F9003}" destId="{1F240BDA-742B-4285-80C0-3269F0DB5552}" srcOrd="0" destOrd="0" presId="urn:microsoft.com/office/officeart/2008/layout/VerticalCurvedList"/>
    <dgm:cxn modelId="{78F2FDDD-3E3D-41DC-8DB0-8F0393332BE2}" type="presParOf" srcId="{B5EC6F72-6FA0-4674-BC54-9579DE746DF9}" destId="{69BDF2EF-F8C0-49F0-B7E7-C1D45FD1C4A5}" srcOrd="5" destOrd="0" presId="urn:microsoft.com/office/officeart/2008/layout/VerticalCurvedList"/>
    <dgm:cxn modelId="{DC1E9333-CC33-442E-B1BA-425CC708F80F}" type="presParOf" srcId="{B5EC6F72-6FA0-4674-BC54-9579DE746DF9}" destId="{FE1E82FC-3E82-4705-A495-4581B1281FFE}" srcOrd="6" destOrd="0" presId="urn:microsoft.com/office/officeart/2008/layout/VerticalCurvedList"/>
    <dgm:cxn modelId="{29C8473A-C2EE-41D4-A11B-5B0B40D71057}" type="presParOf" srcId="{FE1E82FC-3E82-4705-A495-4581B1281FFE}" destId="{82FC845F-730F-4EC5-871E-0B8592ED16E5}" srcOrd="0" destOrd="0" presId="urn:microsoft.com/office/officeart/2008/layout/VerticalCurvedList"/>
    <dgm:cxn modelId="{2C9EE67E-6C1D-4456-9E4A-B3E4F815BD08}" type="presParOf" srcId="{B5EC6F72-6FA0-4674-BC54-9579DE746DF9}" destId="{F504D66C-7B91-4456-87C8-2E1FAFD1BBA7}" srcOrd="7" destOrd="0" presId="urn:microsoft.com/office/officeart/2008/layout/VerticalCurvedList"/>
    <dgm:cxn modelId="{50278A7B-3C41-4E98-A5DD-89EF618516CC}" type="presParOf" srcId="{B5EC6F72-6FA0-4674-BC54-9579DE746DF9}" destId="{AECBE21D-B730-4083-91A1-1051C437257B}" srcOrd="8" destOrd="0" presId="urn:microsoft.com/office/officeart/2008/layout/VerticalCurvedList"/>
    <dgm:cxn modelId="{1BABD5A5-4BEA-4A2F-83F3-0EFB9C606F2E}" type="presParOf" srcId="{AECBE21D-B730-4083-91A1-1051C437257B}" destId="{87220F29-B1B7-40E6-A622-10BB0B01612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18418A-715F-48B7-97F4-52DFCC97039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656B87-0A58-4303-B074-C7A7CD98E9AA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de-CH" sz="2000" b="1" dirty="0">
              <a:solidFill>
                <a:srgbClr val="222A35"/>
              </a:solidFill>
              <a:ea typeface="Calibri"/>
              <a:cs typeface="Calibri"/>
            </a:rPr>
            <a:t>Qëllimi:</a:t>
          </a:r>
        </a:p>
        <a:p>
          <a:pPr algn="l"/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Njohja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e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kuadrit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ligjor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dhe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normativ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,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aktorët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e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angazhuar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në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kontelstin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shkollor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,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rolet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dhe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detyrat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e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secilit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prej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tyre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,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si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dhe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dokuemtacionin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bazë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dhe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materialet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lidhur</a:t>
          </a:r>
          <a:r>
            <a:rPr lang="en-US" sz="1600" b="1" dirty="0">
              <a:solidFill>
                <a:schemeClr val="tx1"/>
              </a:solidFill>
              <a:ea typeface="Calibri"/>
              <a:cs typeface="Calibri"/>
            </a:rPr>
            <a:t> me </a:t>
          </a:r>
          <a:r>
            <a:rPr lang="en-US" sz="1600" b="1" dirty="0" err="1">
              <a:solidFill>
                <a:schemeClr val="tx1"/>
              </a:solidFill>
              <a:ea typeface="Calibri"/>
              <a:cs typeface="Calibri"/>
            </a:rPr>
            <a:t>prak</a:t>
          </a:r>
          <a:r>
            <a:rPr lang="it-IT" sz="1600" b="1" dirty="0">
              <a:solidFill>
                <a:schemeClr val="tx1"/>
              </a:solidFill>
              <a:ea typeface="Times New Roman"/>
              <a:cs typeface="Calibri"/>
            </a:rPr>
            <a:t>tikat profesionale në biznes.</a:t>
          </a:r>
          <a:endParaRPr lang="en-US" sz="1800" b="1" dirty="0">
            <a:solidFill>
              <a:schemeClr val="tx1"/>
            </a:solidFill>
          </a:endParaRPr>
        </a:p>
      </dgm:t>
    </dgm:pt>
    <dgm:pt modelId="{E0F6451A-69E1-4A75-ABCD-0BB4497AAB0A}" type="parTrans" cxnId="{905FF718-6014-4413-843D-481E0EB00079}">
      <dgm:prSet/>
      <dgm:spPr/>
      <dgm:t>
        <a:bodyPr/>
        <a:lstStyle/>
        <a:p>
          <a:pPr algn="ctr"/>
          <a:endParaRPr lang="en-US"/>
        </a:p>
      </dgm:t>
    </dgm:pt>
    <dgm:pt modelId="{4D95583C-ADC3-4A68-B3B5-DED8D909E141}" type="sibTrans" cxnId="{905FF718-6014-4413-843D-481E0EB00079}">
      <dgm:prSet/>
      <dgm:spPr/>
      <dgm:t>
        <a:bodyPr/>
        <a:lstStyle/>
        <a:p>
          <a:pPr algn="ctr"/>
          <a:endParaRPr lang="en-US"/>
        </a:p>
      </dgm:t>
    </dgm:pt>
    <dgm:pt modelId="{35DE8002-4702-4008-90E1-36DBEBB7BB20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de-CH" sz="2000" b="1" dirty="0">
              <a:solidFill>
                <a:srgbClr val="222A35"/>
              </a:solidFill>
              <a:ea typeface="Calibri"/>
              <a:cs typeface="Calibri"/>
            </a:rPr>
            <a:t>Kohëzgjatja e trajnimit:</a:t>
          </a:r>
        </a:p>
        <a:p>
          <a:pPr algn="l"/>
          <a:r>
            <a:rPr lang="de-CH" sz="2000" b="1" dirty="0">
              <a:solidFill>
                <a:srgbClr val="222A35"/>
              </a:solidFill>
              <a:ea typeface="Calibri"/>
              <a:cs typeface="Calibri"/>
            </a:rPr>
            <a:t> </a:t>
          </a:r>
          <a:r>
            <a:rPr lang="sq-AL" sz="1600" b="1" dirty="0">
              <a:solidFill>
                <a:schemeClr val="tx1"/>
              </a:solidFill>
              <a:ea typeface="Calibri"/>
              <a:cs typeface="Calibri"/>
            </a:rPr>
            <a:t>6 orë trajnim (3 orë trajnim i drejtpërdrejtë, sinkron </a:t>
          </a:r>
          <a:r>
            <a:rPr lang="sq-AL" sz="1600" b="1" dirty="0" err="1">
              <a:solidFill>
                <a:schemeClr val="tx1"/>
              </a:solidFill>
              <a:ea typeface="Calibri"/>
              <a:cs typeface="Calibri"/>
            </a:rPr>
            <a:t>online</a:t>
          </a:r>
          <a:r>
            <a:rPr lang="sq-AL" sz="1600" b="1" dirty="0">
              <a:solidFill>
                <a:schemeClr val="tx1"/>
              </a:solidFill>
              <a:ea typeface="Calibri"/>
              <a:cs typeface="Calibri"/>
            </a:rPr>
            <a:t> dhe 3 orë trajnim jo i drejtpërdrejtë - detyra individuale).</a:t>
          </a:r>
          <a:endParaRPr lang="en-US" sz="1600" b="1" dirty="0">
            <a:solidFill>
              <a:schemeClr val="tx1"/>
            </a:solidFill>
          </a:endParaRPr>
        </a:p>
      </dgm:t>
    </dgm:pt>
    <dgm:pt modelId="{E21C5079-3A59-4BE6-8287-F14B164E48F2}" type="parTrans" cxnId="{D5472E6B-4D4F-4BE4-87C2-214CE769E43E}">
      <dgm:prSet/>
      <dgm:spPr/>
      <dgm:t>
        <a:bodyPr/>
        <a:lstStyle/>
        <a:p>
          <a:pPr algn="ctr"/>
          <a:endParaRPr lang="en-US"/>
        </a:p>
      </dgm:t>
    </dgm:pt>
    <dgm:pt modelId="{B3D316AE-C06A-4171-B4D9-B5955245C28A}" type="sibTrans" cxnId="{D5472E6B-4D4F-4BE4-87C2-214CE769E43E}">
      <dgm:prSet/>
      <dgm:spPr/>
      <dgm:t>
        <a:bodyPr/>
        <a:lstStyle/>
        <a:p>
          <a:pPr algn="ctr"/>
          <a:endParaRPr lang="en-US"/>
        </a:p>
      </dgm:t>
    </dgm:pt>
    <dgm:pt modelId="{E7F6A675-71A6-4F92-AA5F-B3519237BA46}">
      <dgm:prSet phldrT="[Text]" custT="1"/>
      <dgm:spPr>
        <a:solidFill>
          <a:schemeClr val="accent5">
            <a:lumMod val="10000"/>
            <a:lumOff val="90000"/>
          </a:schemeClr>
        </a:solidFill>
      </dgm:spPr>
      <dgm:t>
        <a:bodyPr/>
        <a:lstStyle/>
        <a:p>
          <a:pPr algn="l"/>
          <a:r>
            <a:rPr lang="de-CH" sz="2000" b="1" dirty="0">
              <a:solidFill>
                <a:srgbClr val="222A35"/>
              </a:solidFill>
              <a:ea typeface="Calibri"/>
              <a:cs typeface="Calibri"/>
            </a:rPr>
            <a:t>Trajnerë:</a:t>
          </a:r>
        </a:p>
        <a:p>
          <a:pPr algn="l"/>
          <a:r>
            <a:rPr lang="de-CH" sz="1600" b="1" dirty="0">
              <a:solidFill>
                <a:schemeClr val="tx1"/>
              </a:solidFill>
              <a:ea typeface="Calibri"/>
              <a:cs typeface="Calibri"/>
            </a:rPr>
            <a:t>Etleva Gjelaj,</a:t>
          </a:r>
        </a:p>
        <a:p>
          <a:pPr algn="l"/>
          <a:r>
            <a:rPr lang="de-CH" sz="1600" b="1" dirty="0">
              <a:solidFill>
                <a:schemeClr val="tx1"/>
              </a:solidFill>
              <a:ea typeface="Calibri"/>
              <a:cs typeface="Calibri"/>
            </a:rPr>
            <a:t>Al</a:t>
          </a:r>
          <a:r>
            <a:rPr lang="sq-AL" sz="1600" b="1" dirty="0" err="1">
              <a:solidFill>
                <a:schemeClr val="tx1"/>
              </a:solidFill>
              <a:ea typeface="Calibri"/>
              <a:cs typeface="Calibri"/>
            </a:rPr>
            <a:t>qi</a:t>
          </a:r>
          <a:r>
            <a:rPr lang="sq-AL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sq-AL" sz="1600" b="1" dirty="0" err="1">
              <a:solidFill>
                <a:schemeClr val="tx1"/>
              </a:solidFill>
              <a:ea typeface="Calibri"/>
              <a:cs typeface="Calibri"/>
            </a:rPr>
            <a:t>Mustafai</a:t>
          </a:r>
          <a:r>
            <a:rPr lang="sq-AL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endParaRPr lang="en-US" sz="1600" b="1" dirty="0">
            <a:solidFill>
              <a:schemeClr val="tx1"/>
            </a:solidFill>
            <a:ea typeface="Calibri"/>
            <a:cs typeface="Calibri"/>
          </a:endParaRPr>
        </a:p>
        <a:p>
          <a:pPr algn="l"/>
          <a:r>
            <a:rPr lang="sq-AL" sz="1600" b="1" dirty="0" err="1">
              <a:solidFill>
                <a:schemeClr val="tx1"/>
              </a:solidFill>
              <a:ea typeface="Calibri"/>
              <a:cs typeface="Calibri"/>
            </a:rPr>
            <a:t>Albina</a:t>
          </a:r>
          <a:r>
            <a:rPr lang="sq-AL" sz="1600" b="1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sq-AL" sz="1600" b="1" dirty="0" err="1">
              <a:solidFill>
                <a:schemeClr val="tx1"/>
              </a:solidFill>
              <a:ea typeface="Calibri"/>
              <a:cs typeface="Calibri"/>
            </a:rPr>
            <a:t>Buci</a:t>
          </a:r>
          <a:endParaRPr lang="en-US" sz="1600" b="1" dirty="0">
            <a:solidFill>
              <a:schemeClr val="tx1"/>
            </a:solidFill>
          </a:endParaRPr>
        </a:p>
      </dgm:t>
    </dgm:pt>
    <dgm:pt modelId="{79AC379B-0426-402F-9A0B-F52741225134}" type="parTrans" cxnId="{12331D6D-1540-428E-958A-88AB48E54AFC}">
      <dgm:prSet/>
      <dgm:spPr/>
      <dgm:t>
        <a:bodyPr/>
        <a:lstStyle/>
        <a:p>
          <a:pPr algn="ctr"/>
          <a:endParaRPr lang="en-US"/>
        </a:p>
      </dgm:t>
    </dgm:pt>
    <dgm:pt modelId="{D9422191-9AE9-458B-BA8B-7E136804D84B}" type="sibTrans" cxnId="{12331D6D-1540-428E-958A-88AB48E54AFC}">
      <dgm:prSet/>
      <dgm:spPr/>
      <dgm:t>
        <a:bodyPr/>
        <a:lstStyle/>
        <a:p>
          <a:pPr algn="ctr"/>
          <a:endParaRPr lang="en-US"/>
        </a:p>
      </dgm:t>
    </dgm:pt>
    <dgm:pt modelId="{62440374-2F6A-4C05-ADCF-8312746B71AD}" type="pres">
      <dgm:prSet presAssocID="{4018418A-715F-48B7-97F4-52DFCC97039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ACC320-AC9C-4BF5-854B-FFA5EF61D0F7}" type="pres">
      <dgm:prSet presAssocID="{E0656B87-0A58-4303-B074-C7A7CD98E9A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0EA30A-7C88-47E2-9BB1-FA25FE528007}" type="pres">
      <dgm:prSet presAssocID="{4D95583C-ADC3-4A68-B3B5-DED8D909E141}" presName="sibTrans" presStyleCnt="0"/>
      <dgm:spPr/>
    </dgm:pt>
    <dgm:pt modelId="{C95D5E54-8914-4D79-B320-26F6A39DBB56}" type="pres">
      <dgm:prSet presAssocID="{35DE8002-4702-4008-90E1-36DBEBB7BB2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137FAE-B27C-4CD0-8F7F-0458C3047EB4}" type="pres">
      <dgm:prSet presAssocID="{B3D316AE-C06A-4171-B4D9-B5955245C28A}" presName="sibTrans" presStyleCnt="0"/>
      <dgm:spPr/>
    </dgm:pt>
    <dgm:pt modelId="{B341B831-9FBA-4179-86AB-E73CCFDEF19F}" type="pres">
      <dgm:prSet presAssocID="{E7F6A675-71A6-4F92-AA5F-B3519237BA4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331D6D-1540-428E-958A-88AB48E54AFC}" srcId="{4018418A-715F-48B7-97F4-52DFCC970393}" destId="{E7F6A675-71A6-4F92-AA5F-B3519237BA46}" srcOrd="2" destOrd="0" parTransId="{79AC379B-0426-402F-9A0B-F52741225134}" sibTransId="{D9422191-9AE9-458B-BA8B-7E136804D84B}"/>
    <dgm:cxn modelId="{A8A2899D-8A0C-47D4-8DDA-355D904D18D8}" type="presOf" srcId="{E0656B87-0A58-4303-B074-C7A7CD98E9AA}" destId="{FAACC320-AC9C-4BF5-854B-FFA5EF61D0F7}" srcOrd="0" destOrd="0" presId="urn:microsoft.com/office/officeart/2005/8/layout/hList6"/>
    <dgm:cxn modelId="{905FF718-6014-4413-843D-481E0EB00079}" srcId="{4018418A-715F-48B7-97F4-52DFCC970393}" destId="{E0656B87-0A58-4303-B074-C7A7CD98E9AA}" srcOrd="0" destOrd="0" parTransId="{E0F6451A-69E1-4A75-ABCD-0BB4497AAB0A}" sibTransId="{4D95583C-ADC3-4A68-B3B5-DED8D909E141}"/>
    <dgm:cxn modelId="{8D2FD99E-8BF6-41DE-86BD-3512227EB9E2}" type="presOf" srcId="{35DE8002-4702-4008-90E1-36DBEBB7BB20}" destId="{C95D5E54-8914-4D79-B320-26F6A39DBB56}" srcOrd="0" destOrd="0" presId="urn:microsoft.com/office/officeart/2005/8/layout/hList6"/>
    <dgm:cxn modelId="{78E371A9-E276-4E4D-8B28-027BDA10D238}" type="presOf" srcId="{E7F6A675-71A6-4F92-AA5F-B3519237BA46}" destId="{B341B831-9FBA-4179-86AB-E73CCFDEF19F}" srcOrd="0" destOrd="0" presId="urn:microsoft.com/office/officeart/2005/8/layout/hList6"/>
    <dgm:cxn modelId="{385B69AA-8557-48F0-9230-18CD523CFC6A}" type="presOf" srcId="{4018418A-715F-48B7-97F4-52DFCC970393}" destId="{62440374-2F6A-4C05-ADCF-8312746B71AD}" srcOrd="0" destOrd="0" presId="urn:microsoft.com/office/officeart/2005/8/layout/hList6"/>
    <dgm:cxn modelId="{D5472E6B-4D4F-4BE4-87C2-214CE769E43E}" srcId="{4018418A-715F-48B7-97F4-52DFCC970393}" destId="{35DE8002-4702-4008-90E1-36DBEBB7BB20}" srcOrd="1" destOrd="0" parTransId="{E21C5079-3A59-4BE6-8287-F14B164E48F2}" sibTransId="{B3D316AE-C06A-4171-B4D9-B5955245C28A}"/>
    <dgm:cxn modelId="{0D07B5FD-46EF-46F4-9136-C5D10642AC5F}" type="presParOf" srcId="{62440374-2F6A-4C05-ADCF-8312746B71AD}" destId="{FAACC320-AC9C-4BF5-854B-FFA5EF61D0F7}" srcOrd="0" destOrd="0" presId="urn:microsoft.com/office/officeart/2005/8/layout/hList6"/>
    <dgm:cxn modelId="{7FC25550-0974-4576-B372-473FD3ED5954}" type="presParOf" srcId="{62440374-2F6A-4C05-ADCF-8312746B71AD}" destId="{350EA30A-7C88-47E2-9BB1-FA25FE528007}" srcOrd="1" destOrd="0" presId="urn:microsoft.com/office/officeart/2005/8/layout/hList6"/>
    <dgm:cxn modelId="{BA15E14F-55A7-4882-A796-EA9876414B05}" type="presParOf" srcId="{62440374-2F6A-4C05-ADCF-8312746B71AD}" destId="{C95D5E54-8914-4D79-B320-26F6A39DBB56}" srcOrd="2" destOrd="0" presId="urn:microsoft.com/office/officeart/2005/8/layout/hList6"/>
    <dgm:cxn modelId="{5166DD17-8E2B-4EFC-9961-B07CA503FF34}" type="presParOf" srcId="{62440374-2F6A-4C05-ADCF-8312746B71AD}" destId="{20137FAE-B27C-4CD0-8F7F-0458C3047EB4}" srcOrd="3" destOrd="0" presId="urn:microsoft.com/office/officeart/2005/8/layout/hList6"/>
    <dgm:cxn modelId="{9D2A4541-7C5D-429F-A017-783AB5BE2ADC}" type="presParOf" srcId="{62440374-2F6A-4C05-ADCF-8312746B71AD}" destId="{B341B831-9FBA-4179-86AB-E73CCFDEF19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92D33C-6BAD-4F65-A184-8684699CB9FA}">
      <dsp:nvSpPr>
        <dsp:cNvPr id="0" name=""/>
        <dsp:cNvSpPr/>
      </dsp:nvSpPr>
      <dsp:spPr>
        <a:xfrm>
          <a:off x="0" y="953878"/>
          <a:ext cx="9620737" cy="1643381"/>
        </a:xfrm>
        <a:prstGeom prst="roundRect">
          <a:avLst/>
        </a:prstGeom>
        <a:solidFill>
          <a:srgbClr val="66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/>
            <a:t>Synimi</a:t>
          </a:r>
          <a:r>
            <a:rPr lang="en-US" sz="3200" b="1" kern="1200" dirty="0"/>
            <a:t>: </a:t>
          </a:r>
        </a:p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/>
            <a:t>Ngritja</a:t>
          </a:r>
          <a:r>
            <a:rPr lang="en-US" sz="2400" b="1" kern="1200" dirty="0"/>
            <a:t> e </a:t>
          </a:r>
          <a:r>
            <a:rPr lang="en-US" sz="2400" b="1" kern="1200" dirty="0" err="1"/>
            <a:t>kapaciteteve</a:t>
          </a:r>
          <a:r>
            <a:rPr lang="en-US" sz="2400" b="1" kern="1200" dirty="0"/>
            <a:t> </a:t>
          </a:r>
          <a:r>
            <a:rPr lang="en-US" sz="2400" b="1" kern="1200" dirty="0" err="1"/>
            <a:t>të</a:t>
          </a:r>
          <a:r>
            <a:rPr lang="en-US" sz="2400" b="1" kern="1200" dirty="0"/>
            <a:t> </a:t>
          </a:r>
          <a:r>
            <a:rPr lang="en-US" sz="2400" b="1" kern="1200" dirty="0" err="1"/>
            <a:t>aktorëve</a:t>
          </a:r>
          <a:r>
            <a:rPr lang="en-US" sz="2400" b="1" kern="1200" dirty="0"/>
            <a:t> </a:t>
          </a:r>
          <a:r>
            <a:rPr lang="en-US" sz="2400" b="1" kern="1200" dirty="0" err="1"/>
            <a:t>të</a:t>
          </a:r>
          <a:r>
            <a:rPr lang="en-US" sz="2400" b="1" kern="1200" dirty="0"/>
            <a:t> </a:t>
          </a:r>
          <a:r>
            <a:rPr lang="en-US" sz="2400" b="1" kern="1200" dirty="0" err="1"/>
            <a:t>angazhuar</a:t>
          </a:r>
          <a:r>
            <a:rPr lang="en-US" sz="2400" b="1" kern="1200" dirty="0"/>
            <a:t> </a:t>
          </a:r>
          <a:r>
            <a:rPr lang="en-US" sz="2400" b="1" kern="1200" dirty="0" err="1"/>
            <a:t>në</a:t>
          </a:r>
          <a:r>
            <a:rPr lang="en-US" sz="2400" b="1" kern="1200" dirty="0"/>
            <a:t> </a:t>
          </a:r>
          <a:r>
            <a:rPr lang="en-US" sz="2400" b="1" kern="1200" dirty="0" err="1"/>
            <a:t>shkollë</a:t>
          </a:r>
          <a:r>
            <a:rPr lang="en-US" sz="2400" b="1" kern="1200" dirty="0"/>
            <a:t> </a:t>
          </a:r>
          <a:r>
            <a:rPr lang="en-US" sz="2400" b="1" kern="1200" dirty="0" err="1"/>
            <a:t>që</a:t>
          </a:r>
          <a:r>
            <a:rPr lang="en-US" sz="2400" b="1" kern="1200" dirty="0"/>
            <a:t> </a:t>
          </a:r>
          <a:r>
            <a:rPr lang="en-US" sz="2400" b="1" kern="1200" dirty="0" err="1"/>
            <a:t>planifikojnë</a:t>
          </a:r>
          <a:r>
            <a:rPr lang="en-US" sz="2400" b="1" kern="1200" dirty="0"/>
            <a:t>, </a:t>
          </a:r>
          <a:r>
            <a:rPr lang="en-US" sz="2400" b="1" kern="1200" dirty="0" err="1"/>
            <a:t>koordinojnë</a:t>
          </a:r>
          <a:r>
            <a:rPr lang="en-US" sz="2400" b="1" kern="1200" dirty="0"/>
            <a:t>, </a:t>
          </a:r>
          <a:r>
            <a:rPr lang="en-US" sz="2400" b="1" kern="1200" dirty="0" err="1"/>
            <a:t>realizojnë</a:t>
          </a:r>
          <a:r>
            <a:rPr lang="en-US" sz="2400" b="1" kern="1200" dirty="0"/>
            <a:t> </a:t>
          </a:r>
          <a:r>
            <a:rPr lang="en-US" sz="2400" b="1" kern="1200" dirty="0" err="1"/>
            <a:t>dhe</a:t>
          </a:r>
          <a:r>
            <a:rPr lang="en-US" sz="2400" b="1" kern="1200" dirty="0"/>
            <a:t> </a:t>
          </a:r>
          <a:r>
            <a:rPr lang="en-US" sz="2400" b="1" kern="1200" dirty="0" err="1"/>
            <a:t>monitorojnë</a:t>
          </a:r>
          <a:r>
            <a:rPr lang="en-US" sz="2400" b="1" kern="1200" dirty="0"/>
            <a:t> </a:t>
          </a:r>
          <a:r>
            <a:rPr lang="en-US" sz="2400" b="1" kern="1200" dirty="0" err="1"/>
            <a:t>praktikat</a:t>
          </a:r>
          <a:r>
            <a:rPr lang="en-US" sz="2400" b="1" kern="1200" dirty="0"/>
            <a:t> </a:t>
          </a:r>
          <a:r>
            <a:rPr lang="en-US" sz="2400" b="1" kern="1200" dirty="0" err="1"/>
            <a:t>profesionale</a:t>
          </a:r>
          <a:r>
            <a:rPr lang="en-US" sz="2400" b="1" kern="1200" dirty="0"/>
            <a:t> </a:t>
          </a:r>
          <a:r>
            <a:rPr lang="en-US" sz="2400" b="1" kern="1200" dirty="0" err="1"/>
            <a:t>në</a:t>
          </a:r>
          <a:r>
            <a:rPr lang="en-US" sz="2400" b="1" kern="1200" dirty="0"/>
            <a:t> </a:t>
          </a:r>
          <a:r>
            <a:rPr lang="en-US" sz="2400" b="1" kern="1200" dirty="0" err="1"/>
            <a:t>biznes</a:t>
          </a:r>
          <a:r>
            <a:rPr lang="en-US" sz="2400" b="1" kern="1200" dirty="0"/>
            <a:t>.</a:t>
          </a:r>
        </a:p>
      </dsp:txBody>
      <dsp:txXfrm>
        <a:off x="80223" y="1034101"/>
        <a:ext cx="9460291" cy="1482935"/>
      </dsp:txXfrm>
    </dsp:sp>
    <dsp:sp modelId="{5398FC60-EA82-4759-BE74-CB27BD8C368D}">
      <dsp:nvSpPr>
        <dsp:cNvPr id="0" name=""/>
        <dsp:cNvSpPr/>
      </dsp:nvSpPr>
      <dsp:spPr>
        <a:xfrm>
          <a:off x="0" y="2781580"/>
          <a:ext cx="9620737" cy="2227680"/>
        </a:xfrm>
        <a:prstGeom prst="roundRect">
          <a:avLst/>
        </a:prstGeom>
        <a:solidFill>
          <a:srgbClr val="99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solidFill>
                <a:schemeClr val="bg1"/>
              </a:solidFill>
            </a:rPr>
            <a:t>Rezultati</a:t>
          </a:r>
          <a:r>
            <a:rPr lang="en-US" sz="2700" b="1" kern="1200" dirty="0">
              <a:solidFill>
                <a:schemeClr val="bg1"/>
              </a:solidFill>
            </a:rPr>
            <a:t>: </a:t>
          </a:r>
        </a:p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>
              <a:solidFill>
                <a:schemeClr val="bg1"/>
              </a:solidFill>
            </a:rPr>
            <a:t>Mësimdhënësit</a:t>
          </a:r>
          <a:r>
            <a:rPr lang="en-US" sz="2000" b="1" kern="1200" dirty="0">
              <a:solidFill>
                <a:schemeClr val="bg1"/>
              </a:solidFill>
            </a:rPr>
            <a:t> e </a:t>
          </a:r>
          <a:r>
            <a:rPr lang="en-US" sz="2000" b="1" kern="1200" dirty="0" err="1">
              <a:solidFill>
                <a:schemeClr val="bg1"/>
              </a:solidFill>
            </a:rPr>
            <a:t>praktikës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profesionale</a:t>
          </a:r>
          <a:r>
            <a:rPr lang="en-US" sz="2000" b="1" kern="1200" dirty="0">
              <a:solidFill>
                <a:schemeClr val="bg1"/>
              </a:solidFill>
            </a:rPr>
            <a:t>, </a:t>
          </a:r>
          <a:r>
            <a:rPr lang="en-US" sz="2000" b="1" kern="1200" dirty="0" err="1">
              <a:solidFill>
                <a:schemeClr val="bg1"/>
              </a:solidFill>
            </a:rPr>
            <a:t>nëndrejtorët</a:t>
          </a:r>
          <a:r>
            <a:rPr lang="en-US" sz="2000" b="1" kern="1200" dirty="0">
              <a:solidFill>
                <a:schemeClr val="bg1"/>
              </a:solidFill>
            </a:rPr>
            <a:t> e </a:t>
          </a:r>
          <a:r>
            <a:rPr lang="en-US" sz="2000" b="1" kern="1200" dirty="0" err="1">
              <a:solidFill>
                <a:schemeClr val="bg1"/>
              </a:solidFill>
            </a:rPr>
            <a:t>kulturës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profesionale</a:t>
          </a:r>
          <a:r>
            <a:rPr lang="en-US" sz="2000" b="1" kern="1200" dirty="0">
              <a:solidFill>
                <a:schemeClr val="bg1"/>
              </a:solidFill>
            </a:rPr>
            <a:t>, </a:t>
          </a:r>
          <a:r>
            <a:rPr lang="en-US" sz="2000" b="1" kern="1200" dirty="0" err="1">
              <a:solidFill>
                <a:schemeClr val="bg1"/>
              </a:solidFill>
            </a:rPr>
            <a:t>përgjegjësit</a:t>
          </a:r>
          <a:r>
            <a:rPr lang="en-US" sz="2000" b="1" kern="1200" dirty="0">
              <a:solidFill>
                <a:schemeClr val="bg1"/>
              </a:solidFill>
            </a:rPr>
            <a:t> e </a:t>
          </a:r>
          <a:r>
            <a:rPr lang="en-US" sz="2000" b="1" kern="1200" dirty="0" err="1">
              <a:solidFill>
                <a:schemeClr val="bg1"/>
              </a:solidFill>
            </a:rPr>
            <a:t>departamenteve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në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shkollat</a:t>
          </a:r>
          <a:r>
            <a:rPr lang="en-US" sz="2000" b="1" kern="1200" dirty="0">
              <a:solidFill>
                <a:schemeClr val="bg1"/>
              </a:solidFill>
            </a:rPr>
            <a:t> “</a:t>
          </a:r>
          <a:r>
            <a:rPr lang="en-US" sz="2000" b="1" kern="1200" dirty="0" err="1">
              <a:solidFill>
                <a:schemeClr val="bg1"/>
              </a:solidFill>
            </a:rPr>
            <a:t>Kolin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Gjoka</a:t>
          </a:r>
          <a:r>
            <a:rPr lang="en-US" sz="2000" b="1" kern="1200" dirty="0">
              <a:solidFill>
                <a:schemeClr val="bg1"/>
              </a:solidFill>
            </a:rPr>
            <a:t>” </a:t>
          </a:r>
          <a:r>
            <a:rPr lang="en-US" sz="2000" b="1" kern="1200" dirty="0" err="1">
              <a:solidFill>
                <a:schemeClr val="bg1"/>
              </a:solidFill>
            </a:rPr>
            <a:t>dhe</a:t>
          </a:r>
          <a:r>
            <a:rPr lang="en-US" sz="2000" b="1" kern="1200" dirty="0">
              <a:solidFill>
                <a:schemeClr val="bg1"/>
              </a:solidFill>
            </a:rPr>
            <a:t> “</a:t>
          </a:r>
          <a:r>
            <a:rPr lang="en-US" sz="2000" b="1" kern="1200" dirty="0" err="1">
              <a:solidFill>
                <a:schemeClr val="bg1"/>
              </a:solidFill>
            </a:rPr>
            <a:t>Hamdi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Bushati</a:t>
          </a:r>
          <a:r>
            <a:rPr lang="en-US" sz="2000" b="1" kern="1200" dirty="0">
              <a:solidFill>
                <a:schemeClr val="bg1"/>
              </a:solidFill>
            </a:rPr>
            <a:t>” do </a:t>
          </a:r>
          <a:r>
            <a:rPr lang="en-US" sz="2000" b="1" kern="1200" dirty="0" err="1">
              <a:solidFill>
                <a:schemeClr val="bg1"/>
              </a:solidFill>
            </a:rPr>
            <a:t>të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jenë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të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aftë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të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kryejnë</a:t>
          </a:r>
          <a:r>
            <a:rPr lang="en-US" sz="2000" b="1" kern="1200" dirty="0">
              <a:solidFill>
                <a:schemeClr val="bg1"/>
              </a:solidFill>
            </a:rPr>
            <a:t> me </a:t>
          </a:r>
          <a:r>
            <a:rPr lang="en-US" sz="2000" b="1" kern="1200" dirty="0" err="1">
              <a:solidFill>
                <a:schemeClr val="bg1"/>
              </a:solidFill>
            </a:rPr>
            <a:t>cilësi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rolin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dhe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detyrat</a:t>
          </a:r>
          <a:r>
            <a:rPr lang="en-US" sz="2000" b="1" kern="1200" dirty="0">
              <a:solidFill>
                <a:schemeClr val="bg1"/>
              </a:solidFill>
            </a:rPr>
            <a:t> e </a:t>
          </a:r>
          <a:r>
            <a:rPr lang="en-US" sz="2000" b="1" kern="1200" dirty="0" err="1">
              <a:solidFill>
                <a:schemeClr val="bg1"/>
              </a:solidFill>
            </a:rPr>
            <a:t>tyre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në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funksion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të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fuqizimit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të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kompetencave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profesionale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të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nxënësve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që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kanë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nën</a:t>
          </a:r>
          <a:r>
            <a:rPr lang="en-US" sz="2000" b="1" kern="1200" dirty="0">
              <a:solidFill>
                <a:schemeClr val="bg1"/>
              </a:solidFill>
            </a:rPr>
            <a:t> </a:t>
          </a:r>
          <a:r>
            <a:rPr lang="en-US" sz="2000" b="1" kern="1200" dirty="0" err="1">
              <a:solidFill>
                <a:schemeClr val="bg1"/>
              </a:solidFill>
            </a:rPr>
            <a:t>mbikqyrje</a:t>
          </a:r>
          <a:r>
            <a:rPr lang="en-US" sz="2000" b="1" kern="1200" dirty="0">
              <a:solidFill>
                <a:schemeClr val="bg1"/>
              </a:solidFill>
            </a:rPr>
            <a:t>.</a:t>
          </a:r>
        </a:p>
      </dsp:txBody>
      <dsp:txXfrm>
        <a:off x="108746" y="2890326"/>
        <a:ext cx="9403245" cy="20101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8836E5-BF7E-412C-B278-0D8CDC39DCA3}">
      <dsp:nvSpPr>
        <dsp:cNvPr id="0" name=""/>
        <dsp:cNvSpPr/>
      </dsp:nvSpPr>
      <dsp:spPr>
        <a:xfrm>
          <a:off x="411908" y="950101"/>
          <a:ext cx="8734532" cy="794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u="sng" kern="1200" dirty="0"/>
            <a:t>Periudha e realizimit:</a:t>
          </a:r>
          <a:r>
            <a:rPr lang="it-IT" sz="2400" u="sng" kern="1200" dirty="0"/>
            <a:t>  Prill– Qershor 2024.</a:t>
          </a:r>
          <a:endParaRPr lang="en-US" sz="2400" kern="1200" dirty="0"/>
        </a:p>
      </dsp:txBody>
      <dsp:txXfrm>
        <a:off x="411908" y="950101"/>
        <a:ext cx="8734532" cy="794048"/>
      </dsp:txXfrm>
    </dsp:sp>
    <dsp:sp modelId="{55BCCE76-5A7E-435D-8D94-C979557E49C1}">
      <dsp:nvSpPr>
        <dsp:cNvPr id="0" name=""/>
        <dsp:cNvSpPr/>
      </dsp:nvSpPr>
      <dsp:spPr>
        <a:xfrm>
          <a:off x="201115" y="1751955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0540B6-0DA7-47EC-93BC-7ACE760E38E1}">
      <dsp:nvSpPr>
        <dsp:cNvPr id="0" name=""/>
        <dsp:cNvSpPr/>
      </dsp:nvSpPr>
      <dsp:spPr>
        <a:xfrm>
          <a:off x="1316530" y="1751955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23167-C2CB-4446-BCA4-48EFDA8D505D}">
      <dsp:nvSpPr>
        <dsp:cNvPr id="0" name=""/>
        <dsp:cNvSpPr/>
      </dsp:nvSpPr>
      <dsp:spPr>
        <a:xfrm>
          <a:off x="2424142" y="1767570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AD8D4-E34A-4A56-980C-7B393772AEBC}">
      <dsp:nvSpPr>
        <dsp:cNvPr id="0" name=""/>
        <dsp:cNvSpPr/>
      </dsp:nvSpPr>
      <dsp:spPr>
        <a:xfrm>
          <a:off x="3523952" y="1759764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963CD-C6B9-44F9-A7FD-6225120DC93E}">
      <dsp:nvSpPr>
        <dsp:cNvPr id="0" name=""/>
        <dsp:cNvSpPr/>
      </dsp:nvSpPr>
      <dsp:spPr>
        <a:xfrm>
          <a:off x="4639379" y="1759764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E9BBD6-7482-4DD3-831A-6D7FD2BC0E20}">
      <dsp:nvSpPr>
        <dsp:cNvPr id="0" name=""/>
        <dsp:cNvSpPr/>
      </dsp:nvSpPr>
      <dsp:spPr>
        <a:xfrm>
          <a:off x="5786029" y="1751955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43E1F5-7121-4BC1-985B-15D252AB105B}">
      <dsp:nvSpPr>
        <dsp:cNvPr id="0" name=""/>
        <dsp:cNvSpPr/>
      </dsp:nvSpPr>
      <dsp:spPr>
        <a:xfrm>
          <a:off x="6917073" y="1775377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491F07-63CC-43ED-9AC8-BE771CF97DB7}">
      <dsp:nvSpPr>
        <dsp:cNvPr id="0" name=""/>
        <dsp:cNvSpPr/>
      </dsp:nvSpPr>
      <dsp:spPr>
        <a:xfrm>
          <a:off x="236257" y="2518745"/>
          <a:ext cx="8734532" cy="645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b="1" kern="1200" dirty="0"/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Grupi i synuar</a:t>
          </a:r>
          <a:r>
            <a:rPr lang="it-IT" sz="2000" kern="1200" dirty="0"/>
            <a:t>: Të gjithë mësimdhënësit e praktikës profesionale, nëndrejtorët e kulturës profesionale, përgjegjësit e departamenteve, në shkollat “Hamdi Bushati” dhe  “Kolin Gjoka”, si dhe përfaqësues të AKPA.</a:t>
          </a:r>
          <a:endParaRPr lang="en-US" sz="2000" kern="1200" dirty="0"/>
        </a:p>
      </dsp:txBody>
      <dsp:txXfrm>
        <a:off x="236257" y="2518745"/>
        <a:ext cx="8734532" cy="645442"/>
      </dsp:txXfrm>
    </dsp:sp>
    <dsp:sp modelId="{B8602229-356B-4B13-87D0-30AE1EF9B87B}">
      <dsp:nvSpPr>
        <dsp:cNvPr id="0" name=""/>
        <dsp:cNvSpPr/>
      </dsp:nvSpPr>
      <dsp:spPr>
        <a:xfrm>
          <a:off x="489995" y="3269153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D2C56A-03C5-4040-AC57-2ABD7BBE5D33}">
      <dsp:nvSpPr>
        <dsp:cNvPr id="0" name=""/>
        <dsp:cNvSpPr/>
      </dsp:nvSpPr>
      <dsp:spPr>
        <a:xfrm>
          <a:off x="1722534" y="3269153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A31FE6-A650-4249-BD9A-2A6488727BDF}">
      <dsp:nvSpPr>
        <dsp:cNvPr id="0" name=""/>
        <dsp:cNvSpPr/>
      </dsp:nvSpPr>
      <dsp:spPr>
        <a:xfrm>
          <a:off x="2955074" y="3269153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40F2A-13B8-4F30-B369-79688DFFFD39}">
      <dsp:nvSpPr>
        <dsp:cNvPr id="0" name=""/>
        <dsp:cNvSpPr/>
      </dsp:nvSpPr>
      <dsp:spPr>
        <a:xfrm>
          <a:off x="4187614" y="3269153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33583A-C1FD-4523-BC94-FF4CE1F53BA1}">
      <dsp:nvSpPr>
        <dsp:cNvPr id="0" name=""/>
        <dsp:cNvSpPr/>
      </dsp:nvSpPr>
      <dsp:spPr>
        <a:xfrm>
          <a:off x="5420153" y="3269153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EE2E8B-B86E-44BD-95AE-47EDA98A80B0}">
      <dsp:nvSpPr>
        <dsp:cNvPr id="0" name=""/>
        <dsp:cNvSpPr/>
      </dsp:nvSpPr>
      <dsp:spPr>
        <a:xfrm>
          <a:off x="6652693" y="3269153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DE1E5-4744-46CA-90C7-0BC40C113C64}">
      <dsp:nvSpPr>
        <dsp:cNvPr id="0" name=""/>
        <dsp:cNvSpPr/>
      </dsp:nvSpPr>
      <dsp:spPr>
        <a:xfrm>
          <a:off x="7885232" y="3269153"/>
          <a:ext cx="1164604" cy="19410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2D54B5-8EDF-4CFF-B1A5-232C68AC8783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B4027-C43C-4B19-8F15-B45A05FB68EA}">
      <dsp:nvSpPr>
        <dsp:cNvPr id="0" name=""/>
        <dsp:cNvSpPr/>
      </dsp:nvSpPr>
      <dsp:spPr>
        <a:xfrm>
          <a:off x="610504" y="416587"/>
          <a:ext cx="7440913" cy="833607"/>
        </a:xfrm>
        <a:prstGeom prst="rect">
          <a:avLst/>
        </a:prstGeom>
        <a:solidFill>
          <a:srgbClr val="66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Metodat</a:t>
          </a:r>
          <a:r>
            <a:rPr lang="it-IT" sz="1700" kern="1200" dirty="0"/>
            <a:t>: Leksion, bashkëbisedim, punë në grupe, situata reale të punës, menaxhim rasti/esh.</a:t>
          </a:r>
          <a:endParaRPr lang="en-US" sz="1700" kern="1200" dirty="0"/>
        </a:p>
      </dsp:txBody>
      <dsp:txXfrm>
        <a:off x="610504" y="416587"/>
        <a:ext cx="7440913" cy="833607"/>
      </dsp:txXfrm>
    </dsp:sp>
    <dsp:sp modelId="{45674CE8-7613-492A-A45D-62EE742E855D}">
      <dsp:nvSpPr>
        <dsp:cNvPr id="0" name=""/>
        <dsp:cNvSpPr/>
      </dsp:nvSpPr>
      <dsp:spPr>
        <a:xfrm>
          <a:off x="89500" y="312386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4BAAA4-A7E8-4683-8A7C-07A383817065}">
      <dsp:nvSpPr>
        <dsp:cNvPr id="0" name=""/>
        <dsp:cNvSpPr/>
      </dsp:nvSpPr>
      <dsp:spPr>
        <a:xfrm>
          <a:off x="1088431" y="1667215"/>
          <a:ext cx="6962986" cy="833607"/>
        </a:xfrm>
        <a:prstGeom prst="rect">
          <a:avLst/>
        </a:prstGeom>
        <a:solidFill>
          <a:srgbClr val="99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Përgjegjësit për zbatimin e programit</a:t>
          </a:r>
          <a:r>
            <a:rPr lang="it-IT" sz="1800" b="1" kern="1200" dirty="0"/>
            <a:t>: </a:t>
          </a:r>
          <a:r>
            <a:rPr lang="it-IT" sz="2000" b="0" kern="1200" dirty="0"/>
            <a:t>AKAFPK dhe S4J</a:t>
          </a:r>
          <a:endParaRPr lang="en-US" sz="2000" b="0" kern="1200" dirty="0"/>
        </a:p>
      </dsp:txBody>
      <dsp:txXfrm>
        <a:off x="1088431" y="1667215"/>
        <a:ext cx="6962986" cy="833607"/>
      </dsp:txXfrm>
    </dsp:sp>
    <dsp:sp modelId="{1F240BDA-742B-4285-80C0-3269F0DB5552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BDF2EF-F8C0-49F0-B7E7-C1D45FD1C4A5}">
      <dsp:nvSpPr>
        <dsp:cNvPr id="0" name=""/>
        <dsp:cNvSpPr/>
      </dsp:nvSpPr>
      <dsp:spPr>
        <a:xfrm>
          <a:off x="1088431" y="2917843"/>
          <a:ext cx="6962986" cy="833607"/>
        </a:xfrm>
        <a:prstGeom prst="rect">
          <a:avLst/>
        </a:prstGeom>
        <a:solidFill>
          <a:srgbClr val="66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Logjistika trajnimit:</a:t>
          </a:r>
          <a:r>
            <a:rPr lang="it-IT" sz="2000" kern="1200" dirty="0"/>
            <a:t/>
          </a:r>
          <a:br>
            <a:rPr lang="it-IT" sz="2000" kern="1200" dirty="0"/>
          </a:br>
          <a:r>
            <a:rPr lang="it-IT" sz="1700" kern="1200" dirty="0"/>
            <a:t>- 2 Modulet e para do të zhvillohen online</a:t>
          </a:r>
          <a:br>
            <a:rPr lang="it-IT" sz="1700" kern="1200" dirty="0"/>
          </a:br>
          <a:r>
            <a:rPr lang="it-IT" sz="1700" kern="1200" dirty="0"/>
            <a:t>- Modulet e tjera me prezencë fizike (FtF)</a:t>
          </a:r>
          <a:endParaRPr lang="en-US" sz="1700" kern="1200" dirty="0"/>
        </a:p>
      </dsp:txBody>
      <dsp:txXfrm>
        <a:off x="1088431" y="2917843"/>
        <a:ext cx="6962986" cy="833607"/>
      </dsp:txXfrm>
    </dsp:sp>
    <dsp:sp modelId="{82FC845F-730F-4EC5-871E-0B8592ED16E5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04D66C-7B91-4456-87C8-2E1FAFD1BBA7}">
      <dsp:nvSpPr>
        <dsp:cNvPr id="0" name=""/>
        <dsp:cNvSpPr/>
      </dsp:nvSpPr>
      <dsp:spPr>
        <a:xfrm>
          <a:off x="610504" y="4168472"/>
          <a:ext cx="7440913" cy="833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Vendi i realizimit: Platforma ZOOM (online) dhe sallë takimesh me prezencë fizike</a:t>
          </a:r>
          <a:endParaRPr lang="en-US" sz="1800" kern="1200" dirty="0"/>
        </a:p>
      </dsp:txBody>
      <dsp:txXfrm>
        <a:off x="610504" y="4168472"/>
        <a:ext cx="7440913" cy="833607"/>
      </dsp:txXfrm>
    </dsp:sp>
    <dsp:sp modelId="{87220F29-B1B7-40E6-A622-10BB0B01612E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CC320-AC9C-4BF5-854B-FFA5EF61D0F7}">
      <dsp:nvSpPr>
        <dsp:cNvPr id="0" name=""/>
        <dsp:cNvSpPr/>
      </dsp:nvSpPr>
      <dsp:spPr>
        <a:xfrm rot="16200000">
          <a:off x="-763284" y="764475"/>
          <a:ext cx="4624265" cy="3095314"/>
        </a:xfrm>
        <a:prstGeom prst="flowChartManualOperation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2000" b="1" kern="1200" dirty="0">
              <a:solidFill>
                <a:srgbClr val="222A35"/>
              </a:solidFill>
              <a:ea typeface="Calibri"/>
              <a:cs typeface="Calibri"/>
            </a:rPr>
            <a:t>Qëllimi: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Njohja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e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kuadrit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ligjor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dhe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normativ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,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aktorët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e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angazhuar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në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kontelstin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shkollor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,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rolet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dhe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detyrat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e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secilit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prej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tyre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,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si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dhe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dokuemtacionin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bazë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dhe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materialet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lidhur</a:t>
          </a:r>
          <a:r>
            <a:rPr lang="en-US" sz="1600" b="1" kern="1200" dirty="0">
              <a:solidFill>
                <a:schemeClr val="tx1"/>
              </a:solidFill>
              <a:ea typeface="Calibri"/>
              <a:cs typeface="Calibri"/>
            </a:rPr>
            <a:t> me </a:t>
          </a:r>
          <a:r>
            <a:rPr lang="en-US" sz="1600" b="1" kern="1200" dirty="0" err="1">
              <a:solidFill>
                <a:schemeClr val="tx1"/>
              </a:solidFill>
              <a:ea typeface="Calibri"/>
              <a:cs typeface="Calibri"/>
            </a:rPr>
            <a:t>prak</a:t>
          </a:r>
          <a:r>
            <a:rPr lang="it-IT" sz="1600" b="1" kern="1200" dirty="0">
              <a:solidFill>
                <a:schemeClr val="tx1"/>
              </a:solidFill>
              <a:ea typeface="Times New Roman"/>
              <a:cs typeface="Calibri"/>
            </a:rPr>
            <a:t>tikat profesionale në biznes.</a:t>
          </a:r>
          <a:endParaRPr lang="en-US" sz="1800" b="1" kern="1200" dirty="0">
            <a:solidFill>
              <a:schemeClr val="tx1"/>
            </a:solidFill>
          </a:endParaRPr>
        </a:p>
      </dsp:txBody>
      <dsp:txXfrm rot="5400000">
        <a:off x="1192" y="924852"/>
        <a:ext cx="3095314" cy="2774559"/>
      </dsp:txXfrm>
    </dsp:sp>
    <dsp:sp modelId="{C95D5E54-8914-4D79-B320-26F6A39DBB56}">
      <dsp:nvSpPr>
        <dsp:cNvPr id="0" name=""/>
        <dsp:cNvSpPr/>
      </dsp:nvSpPr>
      <dsp:spPr>
        <a:xfrm rot="16200000">
          <a:off x="2564179" y="764475"/>
          <a:ext cx="4624265" cy="3095314"/>
        </a:xfrm>
        <a:prstGeom prst="flowChartManualOperation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2000" b="1" kern="1200" dirty="0">
              <a:solidFill>
                <a:srgbClr val="222A35"/>
              </a:solidFill>
              <a:ea typeface="Calibri"/>
              <a:cs typeface="Calibri"/>
            </a:rPr>
            <a:t>Kohëzgjatja e trajnimit: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2000" b="1" kern="1200" dirty="0">
              <a:solidFill>
                <a:srgbClr val="222A35"/>
              </a:solidFill>
              <a:ea typeface="Calibri"/>
              <a:cs typeface="Calibri"/>
            </a:rPr>
            <a:t> </a:t>
          </a:r>
          <a:r>
            <a:rPr lang="sq-AL" sz="1600" b="1" kern="1200" dirty="0">
              <a:solidFill>
                <a:schemeClr val="tx1"/>
              </a:solidFill>
              <a:ea typeface="Calibri"/>
              <a:cs typeface="Calibri"/>
            </a:rPr>
            <a:t>6 orë trajnim (3 orë trajnim i drejtpërdrejtë, sinkron </a:t>
          </a:r>
          <a:r>
            <a:rPr lang="sq-AL" sz="1600" b="1" kern="1200" dirty="0" err="1">
              <a:solidFill>
                <a:schemeClr val="tx1"/>
              </a:solidFill>
              <a:ea typeface="Calibri"/>
              <a:cs typeface="Calibri"/>
            </a:rPr>
            <a:t>online</a:t>
          </a:r>
          <a:r>
            <a:rPr lang="sq-AL" sz="1600" b="1" kern="1200" dirty="0">
              <a:solidFill>
                <a:schemeClr val="tx1"/>
              </a:solidFill>
              <a:ea typeface="Calibri"/>
              <a:cs typeface="Calibri"/>
            </a:rPr>
            <a:t> dhe 3 orë trajnim jo i drejtpërdrejtë - detyra individuale).</a:t>
          </a:r>
          <a:endParaRPr lang="en-US" sz="1600" b="1" kern="1200" dirty="0">
            <a:solidFill>
              <a:schemeClr val="tx1"/>
            </a:solidFill>
          </a:endParaRPr>
        </a:p>
      </dsp:txBody>
      <dsp:txXfrm rot="5400000">
        <a:off x="3328655" y="924852"/>
        <a:ext cx="3095314" cy="2774559"/>
      </dsp:txXfrm>
    </dsp:sp>
    <dsp:sp modelId="{B341B831-9FBA-4179-86AB-E73CCFDEF19F}">
      <dsp:nvSpPr>
        <dsp:cNvPr id="0" name=""/>
        <dsp:cNvSpPr/>
      </dsp:nvSpPr>
      <dsp:spPr>
        <a:xfrm rot="16200000">
          <a:off x="5891642" y="764475"/>
          <a:ext cx="4624265" cy="3095314"/>
        </a:xfrm>
        <a:prstGeom prst="flowChartManualOperation">
          <a:avLst/>
        </a:prstGeom>
        <a:solidFill>
          <a:schemeClr val="accent5">
            <a:lumMod val="10000"/>
            <a:lumOff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2000" b="1" kern="1200" dirty="0">
              <a:solidFill>
                <a:srgbClr val="222A35"/>
              </a:solidFill>
              <a:ea typeface="Calibri"/>
              <a:cs typeface="Calibri"/>
            </a:rPr>
            <a:t>Trajnerë: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600" b="1" kern="1200" dirty="0">
              <a:solidFill>
                <a:schemeClr val="tx1"/>
              </a:solidFill>
              <a:ea typeface="Calibri"/>
              <a:cs typeface="Calibri"/>
            </a:rPr>
            <a:t>Etleva Gjelaj,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1600" b="1" kern="1200" dirty="0">
              <a:solidFill>
                <a:schemeClr val="tx1"/>
              </a:solidFill>
              <a:ea typeface="Calibri"/>
              <a:cs typeface="Calibri"/>
            </a:rPr>
            <a:t>Al</a:t>
          </a:r>
          <a:r>
            <a:rPr lang="sq-AL" sz="1600" b="1" kern="1200" dirty="0" err="1">
              <a:solidFill>
                <a:schemeClr val="tx1"/>
              </a:solidFill>
              <a:ea typeface="Calibri"/>
              <a:cs typeface="Calibri"/>
            </a:rPr>
            <a:t>qi</a:t>
          </a:r>
          <a:r>
            <a:rPr lang="sq-AL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sq-AL" sz="1600" b="1" kern="1200" dirty="0" err="1">
              <a:solidFill>
                <a:schemeClr val="tx1"/>
              </a:solidFill>
              <a:ea typeface="Calibri"/>
              <a:cs typeface="Calibri"/>
            </a:rPr>
            <a:t>Mustafai</a:t>
          </a:r>
          <a:r>
            <a:rPr lang="sq-AL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endParaRPr lang="en-US" sz="1600" b="1" kern="1200" dirty="0">
            <a:solidFill>
              <a:schemeClr val="tx1"/>
            </a:solidFill>
            <a:ea typeface="Calibri"/>
            <a:cs typeface="Calibri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q-AL" sz="1600" b="1" kern="1200" dirty="0" err="1">
              <a:solidFill>
                <a:schemeClr val="tx1"/>
              </a:solidFill>
              <a:ea typeface="Calibri"/>
              <a:cs typeface="Calibri"/>
            </a:rPr>
            <a:t>Albina</a:t>
          </a:r>
          <a:r>
            <a:rPr lang="sq-AL" sz="1600" b="1" kern="1200" dirty="0">
              <a:solidFill>
                <a:schemeClr val="tx1"/>
              </a:solidFill>
              <a:ea typeface="Calibri"/>
              <a:cs typeface="Calibri"/>
            </a:rPr>
            <a:t> </a:t>
          </a:r>
          <a:r>
            <a:rPr lang="sq-AL" sz="1600" b="1" kern="1200" dirty="0" err="1">
              <a:solidFill>
                <a:schemeClr val="tx1"/>
              </a:solidFill>
              <a:ea typeface="Calibri"/>
              <a:cs typeface="Calibri"/>
            </a:rPr>
            <a:t>Buci</a:t>
          </a:r>
          <a:endParaRPr lang="en-US" sz="1600" b="1" kern="1200" dirty="0">
            <a:solidFill>
              <a:schemeClr val="tx1"/>
            </a:solidFill>
          </a:endParaRPr>
        </a:p>
      </dsp:txBody>
      <dsp:txXfrm rot="5400000">
        <a:off x="6656118" y="924852"/>
        <a:ext cx="3095314" cy="2774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908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9767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6385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1311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862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8653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3921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7026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52300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F15E3F-522C-4928-8404-171BB0A20B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1105F4-9DB0-43DD-A7D0-50DDD3434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DA32BED-C4F3-4221-96F6-BCF330A1B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174C41-848B-4C43-9B11-0B21D4A21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1D1C4E-8F46-4B1F-86A3-6D2042107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119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AD30EF-CC41-410E-9063-C711DBC31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1C34DF-C5A3-47DD-99FB-516A960E9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357DF4-8754-4836-A877-BF28A0E8B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E7E6626-62E7-42DB-950A-3DCC9E9E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B049B9-C8E5-4C74-9801-BAC702650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68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4258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8F1ACD-F39E-4CD1-BCED-126B6D8B3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971195-B73B-4366-A5EC-839917A8D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6FC6CA-9D76-4915-A677-2561B20E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F284E1-5C25-425B-BD0F-94FEE7B0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533839-E53C-4564-8412-1BC34F7AC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9887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2E65A9-C719-4190-BA3B-1C18990F6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64E793-5114-433B-BA7B-8F8C5E6F9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A1DD274-8725-4500-AF3F-DC41D04DE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6316473-6EA0-45BF-A562-BB4BBEFD6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7CFFE7A-989A-4C47-ADBC-0B74B8A7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CA0D8BD-CFD8-4999-AE80-09834EF89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861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117D2E-492A-4F93-86CC-2E100E43F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6230DAF-0D87-4B96-BFC6-744EF9F69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39004D2-E38B-4235-94E2-ECFEFA5C1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5F19F00-9E3B-40EE-AB38-15BAFAED3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23E8BDB-C9E8-43DE-AA2D-9B0A560EC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E0A90A8-1F4B-4C3E-9743-EAEA21A47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9F886FD-A231-43AA-99B3-8D94AC65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C4557DE-3EDA-4088-AEB7-3BC666DA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294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C27015-3269-4743-ABBB-F016C6946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6971D15-157C-48AD-81AC-160429CF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921626E-7E4D-467A-9B1C-1A7E9B23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33AA5D8-F0B6-4D99-B241-2B50CA7AF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1982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21A9F0E-CDEA-4BAC-A341-92D55FA6A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0344AD9-448C-4E1A-B25A-C20C752DE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6BA7AAE-50AE-49CF-B5C9-6163F296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2037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00F797-B8DE-4C6A-93F1-FB5C9ECF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91BB83-A1BA-43DF-BEA3-C65DF3AA4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B3FCE61-E5FA-442E-8E62-D6C38A50A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410D15D-FFB8-4658-80EA-029544B6C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F7D9FC7-8EB4-4904-982F-6EEE2E16C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FF41ED-74BE-4B62-8315-77F369C6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6978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7CC85B-55EB-48A7-A58B-235A91372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C52176C-A859-425A-99FC-0E5E167385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A67A9A8-071B-4F7E-8DCE-59A70A40B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C29EBE-F346-4A8F-8B39-27B6774A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98EF252-2847-426B-A5DE-6192B47E6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679EF82-026E-4F31-9E86-F5E40D49F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9305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DE384E-1330-4664-AED1-5AE6CC267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F3675C3-AB07-446F-B79E-3CA849DCD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FDD564-4B6C-4599-B585-5D4D385C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35CCA0-46A9-4C4F-AA11-EC6BD422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70A5D3-7096-42F2-9BB2-FAEB8088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7541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972B09A-35FA-4507-9E72-3C7AE6D98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9976E56-4793-467B-AAFD-D14AFCD26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9DBA5F8-17B0-4C6A-A5FC-6CE1930D1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5551B9-EC2C-4E03-AB91-CFCED532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38354B-C1AE-4F43-8194-BAF39751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6504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xmlns="" id="{06D6A028-ECD7-4E7B-AA83-88A81B98F5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4701" y="1835150"/>
            <a:ext cx="2301875" cy="3187700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xmlns="" id="{29ADE115-9E3C-4236-BC01-DC3F117091A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115429" y="1835150"/>
            <a:ext cx="2301875" cy="3187700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8966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8634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976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2243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576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063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5754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500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5A2E075-A7E9-4323-AEF5-B65775FF5ACF}" type="datetimeFigureOut">
              <a:rPr lang="en-IN" smtClean="0"/>
              <a:t>16-04-2024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BC76224-96CE-439F-A63A-842D5507F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228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  <p:sldLayoutId id="214748378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4EF3B3E-E71E-41F1-993B-ABA4C5EA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E4FB05-7A36-4840-87E9-C2EFB065F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06FA78-2601-460A-89D2-7F9ED079C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 defTabSz="914400"/>
              <a:t>16-04-2024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4DC509-7931-49F4-92DA-1BF08A5B69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58DD23-A956-4FFC-B8D5-85F4CD17FC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133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PROGRAMI I TRAJNIMIT TË </a:t>
            </a:r>
            <a:r>
              <a:rPr lang="en-US" dirty="0" err="1">
                <a:solidFill>
                  <a:srgbClr val="0000FF"/>
                </a:solidFill>
              </a:rPr>
              <a:t>PraktikaVE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profesionale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nË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biznes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Tiranë</a:t>
            </a:r>
            <a:r>
              <a:rPr lang="en-US" dirty="0">
                <a:solidFill>
                  <a:schemeClr val="tx1"/>
                </a:solidFill>
              </a:rPr>
              <a:t>, 16 </a:t>
            </a:r>
            <a:r>
              <a:rPr lang="en-US" dirty="0" err="1">
                <a:solidFill>
                  <a:schemeClr val="tx1"/>
                </a:solidFill>
              </a:rPr>
              <a:t>prill</a:t>
            </a:r>
            <a:r>
              <a:rPr lang="en-US" dirty="0">
                <a:solidFill>
                  <a:schemeClr val="tx1"/>
                </a:solidFill>
              </a:rPr>
              <a:t> 2024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613" y="6120240"/>
            <a:ext cx="70294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0" y="0"/>
            <a:ext cx="12106298" cy="1073021"/>
            <a:chOff x="0" y="0"/>
            <a:chExt cx="12106298" cy="1073021"/>
          </a:xfrm>
        </p:grpSpPr>
        <p:pic>
          <p:nvPicPr>
            <p:cNvPr id="4" name="Picture 3" descr="AKAFP">
              <a:extLst>
                <a:ext uri="{FF2B5EF4-FFF2-40B4-BE49-F238E27FC236}">
                  <a16:creationId xmlns:a16="http://schemas.microsoft.com/office/drawing/2014/main" xmlns="" id="{2D3C44BA-E310-5D9D-EED7-4C72031E6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3405673" cy="98161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xmlns="" id="{33481F3D-C02F-C764-4409-64C390424E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1030" y="1"/>
              <a:ext cx="1155268" cy="1073020"/>
            </a:xfrm>
            <a:prstGeom prst="rect">
              <a:avLst/>
            </a:prstGeom>
          </p:spPr>
        </p:pic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C929BE3-23F0-5030-20B7-B818C1AFDAA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50085"/>
            <a:ext cx="7029450" cy="73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34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/>
          <p:cNvSpPr/>
          <p:nvPr/>
        </p:nvSpPr>
        <p:spPr>
          <a:xfrm>
            <a:off x="539262" y="273539"/>
            <a:ext cx="10472615" cy="63382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FALEMINDERIT</a:t>
            </a:r>
          </a:p>
        </p:txBody>
      </p:sp>
    </p:spTree>
    <p:extLst>
      <p:ext uri="{BB962C8B-B14F-4D97-AF65-F5344CB8AC3E}">
        <p14:creationId xmlns:p14="http://schemas.microsoft.com/office/powerpoint/2010/main" val="168679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761C1F2C-66A9-E4BC-6CB7-82C7247BF8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20240"/>
            <a:ext cx="7029450" cy="732155"/>
          </a:xfrm>
          <a:prstGeom prst="rect">
            <a:avLst/>
          </a:prstGeom>
        </p:spPr>
      </p:pic>
      <p:pic>
        <p:nvPicPr>
          <p:cNvPr id="3" name="Picture 2" descr="AKAFP">
            <a:extLst>
              <a:ext uri="{FF2B5EF4-FFF2-40B4-BE49-F238E27FC236}">
                <a16:creationId xmlns:a16="http://schemas.microsoft.com/office/drawing/2014/main" xmlns="" id="{FF3EC523-881F-C8CF-D4C8-53D28489B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749202" cy="737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399956F-4540-3A90-1A53-A419AF7A8F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784" y="-74254"/>
            <a:ext cx="1163216" cy="88601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344378" y="737556"/>
            <a:ext cx="5315919" cy="115323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Slido.com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55083" y="2758698"/>
            <a:ext cx="4905214" cy="149558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3258549</a:t>
            </a:r>
          </a:p>
        </p:txBody>
      </p:sp>
    </p:spTree>
    <p:extLst>
      <p:ext uri="{BB962C8B-B14F-4D97-AF65-F5344CB8AC3E}">
        <p14:creationId xmlns:p14="http://schemas.microsoft.com/office/powerpoint/2010/main" val="195734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22099652"/>
              </p:ext>
            </p:extLst>
          </p:nvPr>
        </p:nvGraphicFramePr>
        <p:xfrm>
          <a:off x="1062892" y="226646"/>
          <a:ext cx="9620737" cy="5963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 descr="AKAFP">
            <a:extLst>
              <a:ext uri="{FF2B5EF4-FFF2-40B4-BE49-F238E27FC236}">
                <a16:creationId xmlns:a16="http://schemas.microsoft.com/office/drawing/2014/main" xmlns="" id="{86448C5F-4CB6-CB97-5FA1-BE576FB8E34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02" y="0"/>
            <a:ext cx="3373599" cy="905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98B5DCC-C96E-31AE-1B63-B8A463966F8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026" y="-37322"/>
            <a:ext cx="1119672" cy="94239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9B5871A-3817-59AA-68F7-2726DA66892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535" y="6125845"/>
            <a:ext cx="7029450" cy="73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3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31891640"/>
              </p:ext>
            </p:extLst>
          </p:nvPr>
        </p:nvGraphicFramePr>
        <p:xfrm>
          <a:off x="1578707" y="737556"/>
          <a:ext cx="9714523" cy="4998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761C1F2C-66A9-E4BC-6CB7-82C7247BF82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20240"/>
            <a:ext cx="7029450" cy="732155"/>
          </a:xfrm>
          <a:prstGeom prst="rect">
            <a:avLst/>
          </a:prstGeom>
        </p:spPr>
      </p:pic>
      <p:pic>
        <p:nvPicPr>
          <p:cNvPr id="3" name="Picture 2" descr="AKAFP">
            <a:extLst>
              <a:ext uri="{FF2B5EF4-FFF2-40B4-BE49-F238E27FC236}">
                <a16:creationId xmlns:a16="http://schemas.microsoft.com/office/drawing/2014/main" xmlns="" id="{FF3EC523-881F-C8CF-D4C8-53D28489B9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749202" cy="737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399956F-4540-3A90-1A53-A419AF7A8FA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784" y="-74254"/>
            <a:ext cx="1163216" cy="886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27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bg1">
                <a:lumMod val="95000"/>
              </a:schemeClr>
            </a:gs>
            <a:gs pos="87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xmlns="" id="{C89917CF-9191-49BC-AB8D-216BE553EE10}"/>
              </a:ext>
            </a:extLst>
          </p:cNvPr>
          <p:cNvCxnSpPr/>
          <p:nvPr/>
        </p:nvCxnSpPr>
        <p:spPr>
          <a:xfrm>
            <a:off x="6128315" y="3068111"/>
            <a:ext cx="888291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20294847-4AB2-4436-8C13-1615FA1560AE}"/>
              </a:ext>
            </a:extLst>
          </p:cNvPr>
          <p:cNvCxnSpPr>
            <a:cxnSpLocks/>
          </p:cNvCxnSpPr>
          <p:nvPr/>
        </p:nvCxnSpPr>
        <p:spPr>
          <a:xfrm>
            <a:off x="3908212" y="3367307"/>
            <a:ext cx="2187787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E8D8906B-C44D-4164-A9B5-2BFF87EF203C}"/>
              </a:ext>
            </a:extLst>
          </p:cNvPr>
          <p:cNvCxnSpPr/>
          <p:nvPr/>
        </p:nvCxnSpPr>
        <p:spPr>
          <a:xfrm>
            <a:off x="6167828" y="2190160"/>
            <a:ext cx="2115703" cy="2215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EE52CB0E-EEF4-4C7B-8C86-1B10EB8C229F}"/>
              </a:ext>
            </a:extLst>
          </p:cNvPr>
          <p:cNvCxnSpPr/>
          <p:nvPr/>
        </p:nvCxnSpPr>
        <p:spPr>
          <a:xfrm>
            <a:off x="4693080" y="2410045"/>
            <a:ext cx="1380907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xmlns="" id="{DE56D7B9-17AF-48C6-AE67-160FEE4A7343}"/>
              </a:ext>
            </a:extLst>
          </p:cNvPr>
          <p:cNvCxnSpPr/>
          <p:nvPr/>
        </p:nvCxnSpPr>
        <p:spPr>
          <a:xfrm>
            <a:off x="4693080" y="4324570"/>
            <a:ext cx="1380907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E786DC2-F564-49AA-BF47-19553278E010}"/>
              </a:ext>
            </a:extLst>
          </p:cNvPr>
          <p:cNvGrpSpPr/>
          <p:nvPr/>
        </p:nvGrpSpPr>
        <p:grpSpPr>
          <a:xfrm>
            <a:off x="5767754" y="1066191"/>
            <a:ext cx="719015" cy="697250"/>
            <a:chOff x="5554720" y="659928"/>
            <a:chExt cx="1058807" cy="1479891"/>
          </a:xfrm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3CF4CFF1-B145-4279-84A1-5CED43AF8810}"/>
                </a:ext>
              </a:extLst>
            </p:cNvPr>
            <p:cNvSpPr/>
            <p:nvPr/>
          </p:nvSpPr>
          <p:spPr>
            <a:xfrm rot="5400000">
              <a:off x="5079477" y="1135171"/>
              <a:ext cx="1479890" cy="529403"/>
            </a:xfrm>
            <a:custGeom>
              <a:avLst/>
              <a:gdLst>
                <a:gd name="connsiteX0" fmla="*/ 54 w 1479890"/>
                <a:gd name="connsiteY0" fmla="*/ 696092 h 696092"/>
                <a:gd name="connsiteX1" fmla="*/ 288371 w 1479890"/>
                <a:gd name="connsiteY1" fmla="*/ 33210 h 696092"/>
                <a:gd name="connsiteX2" fmla="*/ 292560 w 1479890"/>
                <a:gd name="connsiteY2" fmla="*/ 0 h 696092"/>
                <a:gd name="connsiteX3" fmla="*/ 1479890 w 1479890"/>
                <a:gd name="connsiteY3" fmla="*/ 0 h 696092"/>
                <a:gd name="connsiteX4" fmla="*/ 1469462 w 1479890"/>
                <a:gd name="connsiteY4" fmla="*/ 103436 h 696092"/>
                <a:gd name="connsiteX5" fmla="*/ 742298 w 1479890"/>
                <a:gd name="connsiteY5" fmla="*/ 696092 h 696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79890" h="696092">
                  <a:moveTo>
                    <a:pt x="54" y="696092"/>
                  </a:moveTo>
                  <a:cubicBezTo>
                    <a:pt x="-4114" y="481209"/>
                    <a:pt x="232375" y="251740"/>
                    <a:pt x="288371" y="33210"/>
                  </a:cubicBezTo>
                  <a:lnTo>
                    <a:pt x="292560" y="0"/>
                  </a:lnTo>
                  <a:lnTo>
                    <a:pt x="1479890" y="0"/>
                  </a:lnTo>
                  <a:lnTo>
                    <a:pt x="1469462" y="103436"/>
                  </a:lnTo>
                  <a:cubicBezTo>
                    <a:pt x="1400251" y="441664"/>
                    <a:pt x="1100987" y="696092"/>
                    <a:pt x="742298" y="696092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36BAD1F8-4AEE-4D55-B090-F64697601735}"/>
                </a:ext>
              </a:extLst>
            </p:cNvPr>
            <p:cNvSpPr/>
            <p:nvPr/>
          </p:nvSpPr>
          <p:spPr>
            <a:xfrm rot="16200000" flipH="1">
              <a:off x="5608881" y="1135172"/>
              <a:ext cx="1479890" cy="529403"/>
            </a:xfrm>
            <a:custGeom>
              <a:avLst/>
              <a:gdLst>
                <a:gd name="connsiteX0" fmla="*/ 54 w 1479890"/>
                <a:gd name="connsiteY0" fmla="*/ 696092 h 696092"/>
                <a:gd name="connsiteX1" fmla="*/ 288371 w 1479890"/>
                <a:gd name="connsiteY1" fmla="*/ 33210 h 696092"/>
                <a:gd name="connsiteX2" fmla="*/ 292560 w 1479890"/>
                <a:gd name="connsiteY2" fmla="*/ 0 h 696092"/>
                <a:gd name="connsiteX3" fmla="*/ 1479890 w 1479890"/>
                <a:gd name="connsiteY3" fmla="*/ 0 h 696092"/>
                <a:gd name="connsiteX4" fmla="*/ 1469462 w 1479890"/>
                <a:gd name="connsiteY4" fmla="*/ 103436 h 696092"/>
                <a:gd name="connsiteX5" fmla="*/ 742298 w 1479890"/>
                <a:gd name="connsiteY5" fmla="*/ 696092 h 696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79890" h="696092">
                  <a:moveTo>
                    <a:pt x="54" y="696092"/>
                  </a:moveTo>
                  <a:cubicBezTo>
                    <a:pt x="-4114" y="481209"/>
                    <a:pt x="232375" y="251740"/>
                    <a:pt x="288371" y="33210"/>
                  </a:cubicBezTo>
                  <a:lnTo>
                    <a:pt x="292560" y="0"/>
                  </a:lnTo>
                  <a:lnTo>
                    <a:pt x="1479890" y="0"/>
                  </a:lnTo>
                  <a:lnTo>
                    <a:pt x="1469462" y="103436"/>
                  </a:lnTo>
                  <a:cubicBezTo>
                    <a:pt x="1400251" y="441664"/>
                    <a:pt x="1100987" y="696092"/>
                    <a:pt x="742298" y="696092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87ED67A-3C8C-4772-ADEB-4A652F0D9BFD}"/>
              </a:ext>
            </a:extLst>
          </p:cNvPr>
          <p:cNvSpPr/>
          <p:nvPr/>
        </p:nvSpPr>
        <p:spPr>
          <a:xfrm>
            <a:off x="2265" y="5055604"/>
            <a:ext cx="12192001" cy="1785937"/>
          </a:xfrm>
          <a:prstGeom prst="rect">
            <a:avLst/>
          </a:prstGeom>
          <a:gradFill>
            <a:gsLst>
              <a:gs pos="18000">
                <a:schemeClr val="bg1">
                  <a:lumMod val="95000"/>
                </a:schemeClr>
              </a:gs>
              <a:gs pos="76000">
                <a:schemeClr val="bg1">
                  <a:lumMod val="8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E3801A7F-48DE-48C0-9285-A03B9CAAD1D3}"/>
              </a:ext>
            </a:extLst>
          </p:cNvPr>
          <p:cNvGrpSpPr/>
          <p:nvPr/>
        </p:nvGrpSpPr>
        <p:grpSpPr>
          <a:xfrm>
            <a:off x="3755127" y="3039389"/>
            <a:ext cx="4743450" cy="4743450"/>
            <a:chOff x="4829175" y="1214438"/>
            <a:chExt cx="4343400" cy="4343400"/>
          </a:xfrm>
          <a:scene3d>
            <a:camera prst="isometricOffAxis2Top"/>
            <a:lightRig rig="threePt" dir="t"/>
          </a:scene3d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xmlns="" id="{FE46C8E1-7E89-4550-B73B-78FEF7E5B6D3}"/>
                </a:ext>
              </a:extLst>
            </p:cNvPr>
            <p:cNvSpPr/>
            <p:nvPr/>
          </p:nvSpPr>
          <p:spPr>
            <a:xfrm>
              <a:off x="4829175" y="1214438"/>
              <a:ext cx="4343400" cy="4343400"/>
            </a:xfrm>
            <a:prstGeom prst="ellipse">
              <a:avLst/>
            </a:prstGeom>
            <a:gradFill>
              <a:gsLst>
                <a:gs pos="18000">
                  <a:schemeClr val="accent4"/>
                </a:gs>
                <a:gs pos="87000">
                  <a:schemeClr val="accent4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extrusionH="2095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r>
                <a:rPr lang="en-US" b="1" dirty="0" err="1">
                  <a:solidFill>
                    <a:prstClr val="black"/>
                  </a:solidFill>
                </a:rPr>
                <a:t>Ngritja</a:t>
              </a:r>
              <a:r>
                <a:rPr lang="en-US" b="1" dirty="0">
                  <a:solidFill>
                    <a:prstClr val="black"/>
                  </a:solidFill>
                </a:rPr>
                <a:t> e </a:t>
              </a:r>
              <a:r>
                <a:rPr lang="en-US" b="1" dirty="0" err="1">
                  <a:solidFill>
                    <a:prstClr val="black"/>
                  </a:solidFill>
                </a:rPr>
                <a:t>kapaciteteve</a:t>
              </a:r>
              <a:r>
                <a:rPr lang="en-US" b="1" dirty="0">
                  <a:solidFill>
                    <a:prstClr val="black"/>
                  </a:solidFill>
                </a:rPr>
                <a:t> </a:t>
              </a:r>
              <a:r>
                <a:rPr lang="en-US" b="1" dirty="0" err="1">
                  <a:solidFill>
                    <a:prstClr val="black"/>
                  </a:solidFill>
                </a:rPr>
                <a:t>për</a:t>
              </a:r>
              <a:r>
                <a:rPr lang="en-US" b="1" dirty="0">
                  <a:solidFill>
                    <a:prstClr val="black"/>
                  </a:solidFill>
                </a:rPr>
                <a:t> 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7140DE85-0196-43A8-8B36-F4A78B6911CF}"/>
                </a:ext>
              </a:extLst>
            </p:cNvPr>
            <p:cNvSpPr/>
            <p:nvPr/>
          </p:nvSpPr>
          <p:spPr>
            <a:xfrm>
              <a:off x="5279231" y="1664494"/>
              <a:ext cx="3443288" cy="3443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p3d extrusionH="2095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xmlns="" id="{71FD4AC6-3D9F-425A-82E6-5B3BF0542B5D}"/>
                </a:ext>
              </a:extLst>
            </p:cNvPr>
            <p:cNvSpPr/>
            <p:nvPr/>
          </p:nvSpPr>
          <p:spPr>
            <a:xfrm>
              <a:off x="5736431" y="2121694"/>
              <a:ext cx="2528889" cy="2528889"/>
            </a:xfrm>
            <a:prstGeom prst="ellipse">
              <a:avLst/>
            </a:prstGeom>
            <a:gradFill>
              <a:gsLst>
                <a:gs pos="18000">
                  <a:schemeClr val="accent4"/>
                </a:gs>
                <a:gs pos="87000">
                  <a:schemeClr val="accent4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extrusionH="2095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D5E93AC5-9133-4970-83D7-A1CC8B18ECA4}"/>
                </a:ext>
              </a:extLst>
            </p:cNvPr>
            <p:cNvSpPr/>
            <p:nvPr/>
          </p:nvSpPr>
          <p:spPr>
            <a:xfrm>
              <a:off x="6157912" y="2543175"/>
              <a:ext cx="1685927" cy="16859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p3d extrusionH="2095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defTabSz="914400"/>
              <a:r>
                <a:rPr lang="en-US" dirty="0" err="1">
                  <a:solidFill>
                    <a:prstClr val="white"/>
                  </a:solidFill>
                </a:rPr>
                <a:t>Ka</a:t>
              </a:r>
              <a:r>
                <a:rPr lang="en-US" dirty="0">
                  <a:solidFill>
                    <a:prstClr val="white"/>
                  </a:solidFill>
                </a:rPr>
                <a:t> </a:t>
              </a:r>
              <a:r>
                <a:rPr lang="en-US" dirty="0" err="1">
                  <a:solidFill>
                    <a:prstClr val="white"/>
                  </a:solidFill>
                </a:rPr>
                <a:t>si</a:t>
              </a: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xmlns="" id="{386A2666-7C2A-4CE2-861D-EEB1CAAFE1E1}"/>
                </a:ext>
              </a:extLst>
            </p:cNvPr>
            <p:cNvSpPr/>
            <p:nvPr/>
          </p:nvSpPr>
          <p:spPr>
            <a:xfrm>
              <a:off x="6447234" y="2832497"/>
              <a:ext cx="1107283" cy="1107283"/>
            </a:xfrm>
            <a:prstGeom prst="ellipse">
              <a:avLst/>
            </a:prstGeom>
            <a:gradFill>
              <a:gsLst>
                <a:gs pos="18000">
                  <a:schemeClr val="accent4"/>
                </a:gs>
                <a:gs pos="87000">
                  <a:schemeClr val="accent4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extrusionH="2095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30B74DBB-6A98-44FE-99BF-B8943248D1C4}"/>
              </a:ext>
            </a:extLst>
          </p:cNvPr>
          <p:cNvCxnSpPr>
            <a:stCxn id="64" idx="2"/>
          </p:cNvCxnSpPr>
          <p:nvPr/>
        </p:nvCxnSpPr>
        <p:spPr>
          <a:xfrm>
            <a:off x="6127263" y="1204031"/>
            <a:ext cx="1052" cy="4622844"/>
          </a:xfrm>
          <a:prstGeom prst="line">
            <a:avLst/>
          </a:prstGeom>
          <a:ln w="50800" cap="rnd">
            <a:solidFill>
              <a:schemeClr val="accent4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10FBB6E1-2337-4F9C-93E3-AC9011538038}"/>
              </a:ext>
            </a:extLst>
          </p:cNvPr>
          <p:cNvCxnSpPr>
            <a:cxnSpLocks/>
          </p:cNvCxnSpPr>
          <p:nvPr/>
        </p:nvCxnSpPr>
        <p:spPr>
          <a:xfrm flipH="1">
            <a:off x="6098266" y="4877004"/>
            <a:ext cx="1047750" cy="581041"/>
          </a:xfrm>
          <a:prstGeom prst="line">
            <a:avLst/>
          </a:prstGeom>
          <a:ln w="50800" cap="rnd">
            <a:solidFill>
              <a:schemeClr val="accent4">
                <a:lumMod val="50000"/>
                <a:alpha val="36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xmlns="" id="{A335E5F0-30FF-4231-A889-7F7F19537A6B}"/>
              </a:ext>
            </a:extLst>
          </p:cNvPr>
          <p:cNvSpPr/>
          <p:nvPr/>
        </p:nvSpPr>
        <p:spPr>
          <a:xfrm>
            <a:off x="8379162" y="1924326"/>
            <a:ext cx="580445" cy="57597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xmlns="" id="{A03D05FC-D748-438C-A504-ACC1FF3C8CD8}"/>
              </a:ext>
            </a:extLst>
          </p:cNvPr>
          <p:cNvSpPr/>
          <p:nvPr/>
        </p:nvSpPr>
        <p:spPr>
          <a:xfrm>
            <a:off x="7058249" y="2856098"/>
            <a:ext cx="610487" cy="616693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xmlns="" id="{6B540A55-AE52-4BDC-BCC9-4B0A21254340}"/>
              </a:ext>
            </a:extLst>
          </p:cNvPr>
          <p:cNvSpPr/>
          <p:nvPr/>
        </p:nvSpPr>
        <p:spPr>
          <a:xfrm>
            <a:off x="3898453" y="3988676"/>
            <a:ext cx="626552" cy="547533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xmlns="" id="{729433F9-785B-46DB-AD54-01B57FD0FEF7}"/>
              </a:ext>
            </a:extLst>
          </p:cNvPr>
          <p:cNvSpPr/>
          <p:nvPr/>
        </p:nvSpPr>
        <p:spPr>
          <a:xfrm>
            <a:off x="4051776" y="2051411"/>
            <a:ext cx="578398" cy="570762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xmlns="" id="{2CFAA980-D316-4E35-B504-DBB216F17B1D}"/>
              </a:ext>
            </a:extLst>
          </p:cNvPr>
          <p:cNvSpPr/>
          <p:nvPr/>
        </p:nvSpPr>
        <p:spPr>
          <a:xfrm>
            <a:off x="3192517" y="2991303"/>
            <a:ext cx="598655" cy="60549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D223DC40-CF96-4D95-A467-0E94CA800471}"/>
              </a:ext>
            </a:extLst>
          </p:cNvPr>
          <p:cNvGrpSpPr/>
          <p:nvPr/>
        </p:nvGrpSpPr>
        <p:grpSpPr>
          <a:xfrm>
            <a:off x="7668736" y="1908578"/>
            <a:ext cx="3276048" cy="1169930"/>
            <a:chOff x="7651728" y="3301955"/>
            <a:chExt cx="3276048" cy="1271628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xmlns="" id="{206D3AE4-06DA-4FF3-8997-3A88F6A806CF}"/>
                </a:ext>
              </a:extLst>
            </p:cNvPr>
            <p:cNvSpPr txBox="1"/>
            <p:nvPr/>
          </p:nvSpPr>
          <p:spPr>
            <a:xfrm>
              <a:off x="8890767" y="3301955"/>
              <a:ext cx="2037009" cy="3345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914400"/>
              <a:r>
                <a:rPr lang="en-US" sz="1400" b="1" dirty="0">
                  <a:solidFill>
                    <a:srgbClr val="F22222">
                      <a:lumMod val="50000"/>
                    </a:srgbClr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4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xmlns="" id="{0EED9178-BCC4-4B95-8D88-ABD82126609F}"/>
                </a:ext>
              </a:extLst>
            </p:cNvPr>
            <p:cNvSpPr txBox="1"/>
            <p:nvPr/>
          </p:nvSpPr>
          <p:spPr>
            <a:xfrm>
              <a:off x="7651728" y="4239052"/>
              <a:ext cx="316645" cy="3345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914400"/>
              <a:r>
                <a:rPr lang="en-US" sz="1400" b="1" dirty="0">
                  <a:solidFill>
                    <a:srgbClr val="F22222">
                      <a:lumMod val="50000"/>
                    </a:srgbClr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5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xmlns="" id="{5AEA7B1D-9756-4B3E-AA40-9270A3E8DFB2}"/>
              </a:ext>
            </a:extLst>
          </p:cNvPr>
          <p:cNvGrpSpPr/>
          <p:nvPr/>
        </p:nvGrpSpPr>
        <p:grpSpPr>
          <a:xfrm>
            <a:off x="1037071" y="3802868"/>
            <a:ext cx="2905613" cy="584776"/>
            <a:chOff x="796712" y="3855260"/>
            <a:chExt cx="2905613" cy="584776"/>
          </a:xfrm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048F5F9C-D77B-4630-BCF9-1D235582E129}"/>
                </a:ext>
              </a:extLst>
            </p:cNvPr>
            <p:cNvSpPr txBox="1"/>
            <p:nvPr/>
          </p:nvSpPr>
          <p:spPr>
            <a:xfrm>
              <a:off x="796712" y="4163037"/>
              <a:ext cx="2905613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defTabSz="914400"/>
              <a:r>
                <a:rPr lang="en-US" sz="12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 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95660AA8-0523-4C86-AFE8-70B5718D6D04}"/>
                </a:ext>
              </a:extLst>
            </p:cNvPr>
            <p:cNvSpPr txBox="1"/>
            <p:nvPr/>
          </p:nvSpPr>
          <p:spPr>
            <a:xfrm>
              <a:off x="3330946" y="3855260"/>
              <a:ext cx="37137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defTabSz="914400"/>
              <a:r>
                <a:rPr lang="en-US" sz="1400" b="1" dirty="0">
                  <a:solidFill>
                    <a:srgbClr val="F22222">
                      <a:lumMod val="50000"/>
                    </a:srgbClr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 1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0E9755F2-69B7-4585-9301-DF4EC2FC8928}"/>
              </a:ext>
            </a:extLst>
          </p:cNvPr>
          <p:cNvGrpSpPr/>
          <p:nvPr/>
        </p:nvGrpSpPr>
        <p:grpSpPr>
          <a:xfrm>
            <a:off x="422047" y="2885501"/>
            <a:ext cx="2905613" cy="558018"/>
            <a:chOff x="762001" y="3860621"/>
            <a:chExt cx="2905613" cy="558018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3569558A-F0C9-4D56-AF5C-88D093239A7A}"/>
                </a:ext>
              </a:extLst>
            </p:cNvPr>
            <p:cNvSpPr txBox="1"/>
            <p:nvPr/>
          </p:nvSpPr>
          <p:spPr>
            <a:xfrm>
              <a:off x="762001" y="4141640"/>
              <a:ext cx="2905613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defTabSz="914400"/>
              <a:endParaRPr lang="en-US" sz="1200" dirty="0">
                <a:solidFill>
                  <a:prstClr val="black">
                    <a:lumMod val="65000"/>
                    <a:lumOff val="35000"/>
                  </a:prst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94FCF6A0-78EB-45D5-A4D7-E4776CB195D6}"/>
                </a:ext>
              </a:extLst>
            </p:cNvPr>
            <p:cNvSpPr txBox="1"/>
            <p:nvPr/>
          </p:nvSpPr>
          <p:spPr>
            <a:xfrm>
              <a:off x="3282116" y="3860621"/>
              <a:ext cx="385498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defTabSz="914400"/>
              <a:r>
                <a:rPr lang="en-US" sz="1400" b="1" dirty="0">
                  <a:solidFill>
                    <a:srgbClr val="F22222">
                      <a:lumMod val="50000"/>
                    </a:srgbClr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2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xmlns="" id="{9DAD0701-0CAC-4DA4-A141-F2FA3F7A6C27}"/>
              </a:ext>
            </a:extLst>
          </p:cNvPr>
          <p:cNvGrpSpPr/>
          <p:nvPr/>
        </p:nvGrpSpPr>
        <p:grpSpPr>
          <a:xfrm>
            <a:off x="1031601" y="1908577"/>
            <a:ext cx="3156265" cy="662902"/>
            <a:chOff x="762001" y="3755737"/>
            <a:chExt cx="3156265" cy="662902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xmlns="" id="{25105D9F-0E41-4BE4-946E-3AF27080CABF}"/>
                </a:ext>
              </a:extLst>
            </p:cNvPr>
            <p:cNvSpPr txBox="1"/>
            <p:nvPr/>
          </p:nvSpPr>
          <p:spPr>
            <a:xfrm>
              <a:off x="762001" y="4141640"/>
              <a:ext cx="2905613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defTabSz="914400"/>
              <a:r>
                <a:rPr lang="en-US" sz="12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 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xmlns="" id="{323C6461-BECF-4280-8C4C-40B1646A15B9}"/>
                </a:ext>
              </a:extLst>
            </p:cNvPr>
            <p:cNvSpPr txBox="1"/>
            <p:nvPr/>
          </p:nvSpPr>
          <p:spPr>
            <a:xfrm>
              <a:off x="2280027" y="3755737"/>
              <a:ext cx="163823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defTabSz="914400"/>
              <a:r>
                <a:rPr lang="en-US" sz="1400" b="1" dirty="0">
                  <a:solidFill>
                    <a:srgbClr val="F22222">
                      <a:lumMod val="50000"/>
                    </a:srgbClr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3</a:t>
              </a:r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D3CF3BC4-4AE9-42E9-96EE-4CC9997B77F4}"/>
              </a:ext>
            </a:extLst>
          </p:cNvPr>
          <p:cNvSpPr txBox="1"/>
          <p:nvPr/>
        </p:nvSpPr>
        <p:spPr>
          <a:xfrm>
            <a:off x="307428" y="697360"/>
            <a:ext cx="1123056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914400"/>
            <a:r>
              <a:rPr lang="de-CH" sz="1600" b="1" dirty="0">
                <a:solidFill>
                  <a:prstClr val="black"/>
                </a:solidFill>
              </a:rPr>
              <a:t>PROGRAMI I TRAJNIMIT PËR PRAKTIKAT PROFESIONALE NË  BIZNES</a:t>
            </a:r>
            <a:endParaRPr lang="en-US" sz="1600" dirty="0">
              <a:solidFill>
                <a:prstClr val="black"/>
              </a:solidFill>
            </a:endParaRPr>
          </a:p>
        </p:txBody>
      </p:sp>
      <p:grpSp>
        <p:nvGrpSpPr>
          <p:cNvPr id="99" name="Group 73">
            <a:extLst>
              <a:ext uri="{FF2B5EF4-FFF2-40B4-BE49-F238E27FC236}">
                <a16:creationId xmlns:a16="http://schemas.microsoft.com/office/drawing/2014/main" xmlns="" id="{FD66BC0D-1341-47FA-BBCB-76B622FF8FA3}"/>
              </a:ext>
            </a:extLst>
          </p:cNvPr>
          <p:cNvGrpSpPr/>
          <p:nvPr/>
        </p:nvGrpSpPr>
        <p:grpSpPr>
          <a:xfrm>
            <a:off x="4249296" y="4452334"/>
            <a:ext cx="183561" cy="56479"/>
            <a:chOff x="2653702" y="1055723"/>
            <a:chExt cx="188947" cy="58137"/>
          </a:xfrm>
          <a:solidFill>
            <a:schemeClr val="bg1"/>
          </a:solidFill>
        </p:grpSpPr>
        <p:sp>
          <p:nvSpPr>
            <p:cNvPr id="100" name="Freeform 88">
              <a:extLst>
                <a:ext uri="{FF2B5EF4-FFF2-40B4-BE49-F238E27FC236}">
                  <a16:creationId xmlns:a16="http://schemas.microsoft.com/office/drawing/2014/main" xmlns="" id="{8F1F882F-229F-4201-9314-58EC168913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3702" y="1055723"/>
              <a:ext cx="58137" cy="58137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7" y="0"/>
                </a:cxn>
                <a:cxn ang="0">
                  <a:pos x="34" y="0"/>
                </a:cxn>
                <a:cxn ang="0">
                  <a:pos x="40" y="2"/>
                </a:cxn>
                <a:cxn ang="0">
                  <a:pos x="49" y="10"/>
                </a:cxn>
                <a:cxn ang="0">
                  <a:pos x="54" y="19"/>
                </a:cxn>
                <a:cxn ang="0">
                  <a:pos x="56" y="24"/>
                </a:cxn>
                <a:cxn ang="0">
                  <a:pos x="56" y="30"/>
                </a:cxn>
                <a:cxn ang="0">
                  <a:pos x="56" y="30"/>
                </a:cxn>
                <a:cxn ang="0">
                  <a:pos x="56" y="35"/>
                </a:cxn>
                <a:cxn ang="0">
                  <a:pos x="54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34" y="57"/>
                </a:cxn>
                <a:cxn ang="0">
                  <a:pos x="27" y="57"/>
                </a:cxn>
                <a:cxn ang="0">
                  <a:pos x="27" y="57"/>
                </a:cxn>
                <a:cxn ang="0">
                  <a:pos x="22" y="57"/>
                </a:cxn>
                <a:cxn ang="0">
                  <a:pos x="16" y="55"/>
                </a:cxn>
                <a:cxn ang="0">
                  <a:pos x="7" y="49"/>
                </a:cxn>
                <a:cxn ang="0">
                  <a:pos x="2" y="40"/>
                </a:cxn>
                <a:cxn ang="0">
                  <a:pos x="0" y="35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0" y="24"/>
                </a:cxn>
                <a:cxn ang="0">
                  <a:pos x="2" y="19"/>
                </a:cxn>
                <a:cxn ang="0">
                  <a:pos x="7" y="10"/>
                </a:cxn>
                <a:cxn ang="0">
                  <a:pos x="16" y="2"/>
                </a:cxn>
                <a:cxn ang="0">
                  <a:pos x="22" y="0"/>
                </a:cxn>
                <a:cxn ang="0">
                  <a:pos x="27" y="0"/>
                </a:cxn>
                <a:cxn ang="0">
                  <a:pos x="27" y="0"/>
                </a:cxn>
              </a:cxnLst>
              <a:rect l="0" t="0" r="r" b="b"/>
              <a:pathLst>
                <a:path w="56" h="57">
                  <a:moveTo>
                    <a:pt x="27" y="0"/>
                  </a:moveTo>
                  <a:lnTo>
                    <a:pt x="27" y="0"/>
                  </a:lnTo>
                  <a:lnTo>
                    <a:pt x="34" y="0"/>
                  </a:lnTo>
                  <a:lnTo>
                    <a:pt x="40" y="2"/>
                  </a:lnTo>
                  <a:lnTo>
                    <a:pt x="49" y="10"/>
                  </a:lnTo>
                  <a:lnTo>
                    <a:pt x="54" y="19"/>
                  </a:lnTo>
                  <a:lnTo>
                    <a:pt x="56" y="24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56" y="35"/>
                  </a:lnTo>
                  <a:lnTo>
                    <a:pt x="54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34" y="57"/>
                  </a:lnTo>
                  <a:lnTo>
                    <a:pt x="27" y="57"/>
                  </a:lnTo>
                  <a:lnTo>
                    <a:pt x="27" y="57"/>
                  </a:lnTo>
                  <a:lnTo>
                    <a:pt x="22" y="57"/>
                  </a:lnTo>
                  <a:lnTo>
                    <a:pt x="16" y="55"/>
                  </a:lnTo>
                  <a:lnTo>
                    <a:pt x="7" y="49"/>
                  </a:lnTo>
                  <a:lnTo>
                    <a:pt x="2" y="40"/>
                  </a:lnTo>
                  <a:lnTo>
                    <a:pt x="0" y="35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2" y="19"/>
                  </a:lnTo>
                  <a:lnTo>
                    <a:pt x="7" y="10"/>
                  </a:lnTo>
                  <a:lnTo>
                    <a:pt x="16" y="2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2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101" name="Freeform 89">
              <a:extLst>
                <a:ext uri="{FF2B5EF4-FFF2-40B4-BE49-F238E27FC236}">
                  <a16:creationId xmlns:a16="http://schemas.microsoft.com/office/drawing/2014/main" xmlns="" id="{02F81330-84BB-4FC1-B2CE-7E270D8BE8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435" y="1055723"/>
              <a:ext cx="60214" cy="58137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9" y="0"/>
                </a:cxn>
                <a:cxn ang="0">
                  <a:pos x="35" y="0"/>
                </a:cxn>
                <a:cxn ang="0">
                  <a:pos x="40" y="2"/>
                </a:cxn>
                <a:cxn ang="0">
                  <a:pos x="49" y="10"/>
                </a:cxn>
                <a:cxn ang="0">
                  <a:pos x="55" y="19"/>
                </a:cxn>
                <a:cxn ang="0">
                  <a:pos x="56" y="24"/>
                </a:cxn>
                <a:cxn ang="0">
                  <a:pos x="58" y="30"/>
                </a:cxn>
                <a:cxn ang="0">
                  <a:pos x="58" y="30"/>
                </a:cxn>
                <a:cxn ang="0">
                  <a:pos x="56" y="35"/>
                </a:cxn>
                <a:cxn ang="0">
                  <a:pos x="55" y="40"/>
                </a:cxn>
                <a:cxn ang="0">
                  <a:pos x="49" y="49"/>
                </a:cxn>
                <a:cxn ang="0">
                  <a:pos x="40" y="55"/>
                </a:cxn>
                <a:cxn ang="0">
                  <a:pos x="35" y="57"/>
                </a:cxn>
                <a:cxn ang="0">
                  <a:pos x="29" y="57"/>
                </a:cxn>
                <a:cxn ang="0">
                  <a:pos x="29" y="57"/>
                </a:cxn>
                <a:cxn ang="0">
                  <a:pos x="24" y="57"/>
                </a:cxn>
                <a:cxn ang="0">
                  <a:pos x="18" y="55"/>
                </a:cxn>
                <a:cxn ang="0">
                  <a:pos x="9" y="49"/>
                </a:cxn>
                <a:cxn ang="0">
                  <a:pos x="4" y="40"/>
                </a:cxn>
                <a:cxn ang="0">
                  <a:pos x="2" y="35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2" y="24"/>
                </a:cxn>
                <a:cxn ang="0">
                  <a:pos x="4" y="19"/>
                </a:cxn>
                <a:cxn ang="0">
                  <a:pos x="9" y="10"/>
                </a:cxn>
                <a:cxn ang="0">
                  <a:pos x="18" y="2"/>
                </a:cxn>
                <a:cxn ang="0">
                  <a:pos x="24" y="0"/>
                </a:cxn>
                <a:cxn ang="0">
                  <a:pos x="29" y="0"/>
                </a:cxn>
                <a:cxn ang="0">
                  <a:pos x="29" y="0"/>
                </a:cxn>
              </a:cxnLst>
              <a:rect l="0" t="0" r="r" b="b"/>
              <a:pathLst>
                <a:path w="58" h="57">
                  <a:moveTo>
                    <a:pt x="29" y="0"/>
                  </a:moveTo>
                  <a:lnTo>
                    <a:pt x="29" y="0"/>
                  </a:lnTo>
                  <a:lnTo>
                    <a:pt x="35" y="0"/>
                  </a:lnTo>
                  <a:lnTo>
                    <a:pt x="40" y="2"/>
                  </a:lnTo>
                  <a:lnTo>
                    <a:pt x="49" y="10"/>
                  </a:lnTo>
                  <a:lnTo>
                    <a:pt x="55" y="19"/>
                  </a:lnTo>
                  <a:lnTo>
                    <a:pt x="56" y="2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6" y="35"/>
                  </a:lnTo>
                  <a:lnTo>
                    <a:pt x="55" y="40"/>
                  </a:lnTo>
                  <a:lnTo>
                    <a:pt x="49" y="49"/>
                  </a:lnTo>
                  <a:lnTo>
                    <a:pt x="40" y="55"/>
                  </a:lnTo>
                  <a:lnTo>
                    <a:pt x="35" y="57"/>
                  </a:lnTo>
                  <a:lnTo>
                    <a:pt x="29" y="57"/>
                  </a:lnTo>
                  <a:lnTo>
                    <a:pt x="29" y="57"/>
                  </a:lnTo>
                  <a:lnTo>
                    <a:pt x="24" y="57"/>
                  </a:lnTo>
                  <a:lnTo>
                    <a:pt x="18" y="55"/>
                  </a:lnTo>
                  <a:lnTo>
                    <a:pt x="9" y="49"/>
                  </a:lnTo>
                  <a:lnTo>
                    <a:pt x="4" y="40"/>
                  </a:lnTo>
                  <a:lnTo>
                    <a:pt x="2" y="35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4"/>
                  </a:lnTo>
                  <a:lnTo>
                    <a:pt x="4" y="19"/>
                  </a:lnTo>
                  <a:lnTo>
                    <a:pt x="9" y="10"/>
                  </a:lnTo>
                  <a:lnTo>
                    <a:pt x="18" y="2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 sz="2400"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1332186" y="4217507"/>
            <a:ext cx="26050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it-IT" sz="1400" dirty="0">
                <a:solidFill>
                  <a:prstClr val="black"/>
                </a:solidFill>
              </a:rPr>
              <a:t>Kuadrin ligjor, rolin dhe detyrat e aktorëve të angazhuar në PPB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7428" y="3166113"/>
            <a:ext cx="288508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it-IT" sz="1400" dirty="0">
                <a:solidFill>
                  <a:prstClr val="black"/>
                </a:solidFill>
              </a:rPr>
              <a:t>Komunikimi, bashkëpunimi, barazia, gjithëpërfshirja dhe zgjidhja e problemeve në kuadrin e PPB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706" y="2153722"/>
            <a:ext cx="26325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it-IT" sz="1400" dirty="0">
                <a:solidFill>
                  <a:prstClr val="black"/>
                </a:solidFill>
              </a:rPr>
              <a:t>Planifikimi, organizimi, koordinimi dhe realizimi i PPB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61946" y="4100732"/>
            <a:ext cx="29226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it-IT" sz="1400" dirty="0"/>
              <a:t>Sigurimi i cilësisë së PPB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027374" y="2190152"/>
            <a:ext cx="234997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it-IT" sz="1400" dirty="0"/>
              <a:t>Vlerësimi i nxënësve në PPB</a:t>
            </a:r>
            <a:endParaRPr lang="en-US" sz="1400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249" y="4078075"/>
            <a:ext cx="402089" cy="356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684" y="3109913"/>
            <a:ext cx="350320" cy="3312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944" y="2153722"/>
            <a:ext cx="368061" cy="345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946" y="2005339"/>
            <a:ext cx="414875" cy="401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540" y="2986870"/>
            <a:ext cx="409903" cy="328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7737231" y="3068111"/>
            <a:ext cx="36401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/>
              <a:t>Përdorimi</a:t>
            </a:r>
            <a:r>
              <a:rPr lang="en-US" sz="1400" dirty="0"/>
              <a:t> me </a:t>
            </a:r>
            <a:r>
              <a:rPr lang="en-US" sz="1400" dirty="0" err="1"/>
              <a:t>efiçiencë</a:t>
            </a:r>
            <a:r>
              <a:rPr lang="en-US" sz="1400" dirty="0"/>
              <a:t> i </a:t>
            </a:r>
            <a:r>
              <a:rPr lang="en-US" sz="1400" dirty="0" err="1"/>
              <a:t>instrumenteve</a:t>
            </a:r>
            <a:r>
              <a:rPr lang="en-US" sz="1400" dirty="0"/>
              <a:t>/ </a:t>
            </a:r>
            <a:r>
              <a:rPr lang="en-US" sz="1400" dirty="0" err="1"/>
              <a:t>dokumentacionit</a:t>
            </a:r>
            <a:r>
              <a:rPr lang="en-US" sz="1400" dirty="0"/>
              <a:t> </a:t>
            </a:r>
            <a:r>
              <a:rPr lang="en-US" sz="1400" dirty="0" err="1"/>
              <a:t>përgjatë</a:t>
            </a:r>
            <a:r>
              <a:rPr lang="en-US" sz="1400" dirty="0"/>
              <a:t> </a:t>
            </a:r>
            <a:r>
              <a:rPr lang="en-US" sz="1400" dirty="0" err="1"/>
              <a:t>ciklit</a:t>
            </a:r>
            <a:r>
              <a:rPr lang="en-US" sz="1400" dirty="0"/>
              <a:t> </a:t>
            </a:r>
            <a:r>
              <a:rPr lang="en-US" sz="1400" dirty="0" err="1"/>
              <a:t>të</a:t>
            </a:r>
            <a:r>
              <a:rPr lang="en-US" sz="1400" dirty="0"/>
              <a:t> PPB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565" y="4010658"/>
            <a:ext cx="1524665" cy="129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231" y="3792757"/>
            <a:ext cx="6096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960" y="3916758"/>
            <a:ext cx="384275" cy="339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8346831" y="3812784"/>
            <a:ext cx="363062" cy="2438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en-US" sz="1400" b="1" dirty="0">
                <a:solidFill>
                  <a:srgbClr val="F22222">
                    <a:lumMod val="50000"/>
                  </a:srgb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74235" y="6396786"/>
            <a:ext cx="2399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de-CH" b="1" dirty="0">
                <a:solidFill>
                  <a:prstClr val="black"/>
                </a:solidFill>
              </a:rPr>
              <a:t>Ngritjen e kapaciteteve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56C1870-4179-1C49-17D7-7E7F40191A1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818" y="6119043"/>
            <a:ext cx="9639783" cy="73215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D90AC007-B78D-93C7-037B-772E47614AE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8219" y="-35405"/>
            <a:ext cx="1063781" cy="895349"/>
          </a:xfrm>
          <a:prstGeom prst="rect">
            <a:avLst/>
          </a:prstGeom>
        </p:spPr>
      </p:pic>
      <p:pic>
        <p:nvPicPr>
          <p:cNvPr id="14" name="Picture 13" descr="AKAFP">
            <a:extLst>
              <a:ext uri="{FF2B5EF4-FFF2-40B4-BE49-F238E27FC236}">
                <a16:creationId xmlns:a16="http://schemas.microsoft.com/office/drawing/2014/main" xmlns="" id="{89AF214E-522E-F2DE-27B2-A942287B8C9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599376" cy="697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3664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5" grpId="0"/>
      <p:bldP spid="7" grpId="0"/>
      <p:bldP spid="9" grpId="0"/>
      <p:bldP spid="10" grpId="0"/>
      <p:bldP spid="11" grpId="0"/>
      <p:bldP spid="13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B451CC4B-585F-400C-9E96-B3D247F7D16C}"/>
              </a:ext>
            </a:extLst>
          </p:cNvPr>
          <p:cNvGrpSpPr/>
          <p:nvPr/>
        </p:nvGrpSpPr>
        <p:grpSpPr>
          <a:xfrm>
            <a:off x="0" y="14251"/>
            <a:ext cx="11260088" cy="5588968"/>
            <a:chOff x="0" y="14251"/>
            <a:chExt cx="11260088" cy="5588968"/>
          </a:xfrm>
        </p:grpSpPr>
        <p:sp>
          <p:nvSpPr>
            <p:cNvPr id="81" name="직사각형 2">
              <a:extLst>
                <a:ext uri="{FF2B5EF4-FFF2-40B4-BE49-F238E27FC236}">
                  <a16:creationId xmlns:a16="http://schemas.microsoft.com/office/drawing/2014/main" xmlns="" id="{8E2801C4-7BF7-4DCB-B1F7-C5B060AB6D62}"/>
                </a:ext>
              </a:extLst>
            </p:cNvPr>
            <p:cNvSpPr/>
            <p:nvPr/>
          </p:nvSpPr>
          <p:spPr>
            <a:xfrm>
              <a:off x="0" y="3264666"/>
              <a:ext cx="509442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9" name="Rectangle 9">
              <a:extLst>
                <a:ext uri="{FF2B5EF4-FFF2-40B4-BE49-F238E27FC236}">
                  <a16:creationId xmlns:a16="http://schemas.microsoft.com/office/drawing/2014/main" xmlns="" id="{DC4B7C38-0562-420E-92F5-4485B005DD47}"/>
                </a:ext>
              </a:extLst>
            </p:cNvPr>
            <p:cNvSpPr/>
            <p:nvPr/>
          </p:nvSpPr>
          <p:spPr>
            <a:xfrm rot="10800000">
              <a:off x="7227640" y="3265457"/>
              <a:ext cx="4032448" cy="360041"/>
            </a:xfrm>
            <a:custGeom>
              <a:avLst/>
              <a:gdLst/>
              <a:ahLst/>
              <a:cxnLst/>
              <a:rect l="l" t="t" r="r" b="b"/>
              <a:pathLst>
                <a:path w="4032448" h="1152128">
                  <a:moveTo>
                    <a:pt x="288032" y="0"/>
                  </a:moveTo>
                  <a:lnTo>
                    <a:pt x="1088688" y="0"/>
                  </a:lnTo>
                  <a:lnTo>
                    <a:pt x="4032448" y="0"/>
                  </a:lnTo>
                  <a:lnTo>
                    <a:pt x="4032448" y="1152128"/>
                  </a:lnTo>
                  <a:lnTo>
                    <a:pt x="1088688" y="1152128"/>
                  </a:lnTo>
                  <a:lnTo>
                    <a:pt x="288032" y="1152128"/>
                  </a:lnTo>
                  <a:lnTo>
                    <a:pt x="0" y="576064"/>
                  </a:lnTo>
                  <a:close/>
                </a:path>
              </a:pathLst>
            </a:cu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1" name="직사각형 2">
              <a:extLst>
                <a:ext uri="{FF2B5EF4-FFF2-40B4-BE49-F238E27FC236}">
                  <a16:creationId xmlns:a16="http://schemas.microsoft.com/office/drawing/2014/main" xmlns="" id="{06117549-3621-470D-AC7B-79A1B335ABBD}"/>
                </a:ext>
              </a:extLst>
            </p:cNvPr>
            <p:cNvSpPr/>
            <p:nvPr/>
          </p:nvSpPr>
          <p:spPr>
            <a:xfrm>
              <a:off x="4552950" y="3265477"/>
              <a:ext cx="361459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xmlns="" id="{EDB396F4-C8C1-4996-9D1A-470E8AF602E6}"/>
                </a:ext>
              </a:extLst>
            </p:cNvPr>
            <p:cNvSpPr/>
            <p:nvPr/>
          </p:nvSpPr>
          <p:spPr>
            <a:xfrm>
              <a:off x="9232997" y="2886440"/>
              <a:ext cx="1085120" cy="108512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xmlns="" id="{E0B0D146-AC3D-43E8-9473-58E46C5B742F}"/>
                </a:ext>
              </a:extLst>
            </p:cNvPr>
            <p:cNvSpPr/>
            <p:nvPr/>
          </p:nvSpPr>
          <p:spPr>
            <a:xfrm>
              <a:off x="1873883" y="2886440"/>
              <a:ext cx="1085120" cy="108512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xmlns="" id="{0EC52E3E-4868-46F7-889A-1D510BA87F54}"/>
                </a:ext>
              </a:extLst>
            </p:cNvPr>
            <p:cNvSpPr/>
            <p:nvPr/>
          </p:nvSpPr>
          <p:spPr>
            <a:xfrm>
              <a:off x="3713662" y="2886440"/>
              <a:ext cx="1085120" cy="108512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2" name="Rectangle: Rounded Corners 81">
              <a:extLst>
                <a:ext uri="{FF2B5EF4-FFF2-40B4-BE49-F238E27FC236}">
                  <a16:creationId xmlns:a16="http://schemas.microsoft.com/office/drawing/2014/main" xmlns="" id="{E0962F26-FEA0-4DB6-972C-338E3EB86811}"/>
                </a:ext>
              </a:extLst>
            </p:cNvPr>
            <p:cNvSpPr/>
            <p:nvPr/>
          </p:nvSpPr>
          <p:spPr>
            <a:xfrm>
              <a:off x="7393218" y="2886440"/>
              <a:ext cx="1085120" cy="108512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xmlns="" id="{1FF87CA0-369C-4C52-B626-037B6D866A15}"/>
                </a:ext>
              </a:extLst>
            </p:cNvPr>
            <p:cNvSpPr/>
            <p:nvPr/>
          </p:nvSpPr>
          <p:spPr>
            <a:xfrm>
              <a:off x="5553440" y="2886440"/>
              <a:ext cx="1085120" cy="108512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xmlns="" id="{DBE65D83-82C4-46CD-A2DE-E02661A88583}"/>
                </a:ext>
              </a:extLst>
            </p:cNvPr>
            <p:cNvSpPr txBox="1"/>
            <p:nvPr/>
          </p:nvSpPr>
          <p:spPr>
            <a:xfrm flipH="1">
              <a:off x="2053405" y="3121500"/>
              <a:ext cx="7260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ea typeface="Cambria" panose="02040503050406030204" pitchFamily="18" charset="0"/>
                </a:rPr>
                <a:t>M1</a:t>
              </a:r>
              <a:endParaRPr lang="en-I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7718C25C-642C-4C01-B1DD-DE8A357B4420}"/>
                </a:ext>
              </a:extLst>
            </p:cNvPr>
            <p:cNvSpPr txBox="1"/>
            <p:nvPr/>
          </p:nvSpPr>
          <p:spPr>
            <a:xfrm flipH="1">
              <a:off x="3893184" y="3121500"/>
              <a:ext cx="7260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ea typeface="Cambria" panose="02040503050406030204" pitchFamily="18" charset="0"/>
                </a:rPr>
                <a:t>M2</a:t>
              </a:r>
              <a:endParaRPr lang="en-I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95B9B81F-3642-47DC-BD62-20B2BF68023B}"/>
                </a:ext>
              </a:extLst>
            </p:cNvPr>
            <p:cNvSpPr txBox="1"/>
            <p:nvPr/>
          </p:nvSpPr>
          <p:spPr>
            <a:xfrm flipH="1">
              <a:off x="5744782" y="3121500"/>
              <a:ext cx="7260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ea typeface="Cambria" panose="02040503050406030204" pitchFamily="18" charset="0"/>
                </a:rPr>
                <a:t>M3</a:t>
              </a:r>
              <a:endParaRPr lang="en-I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3C234909-0D5C-474D-A671-C657FF14C1FA}"/>
                </a:ext>
              </a:extLst>
            </p:cNvPr>
            <p:cNvSpPr txBox="1"/>
            <p:nvPr/>
          </p:nvSpPr>
          <p:spPr>
            <a:xfrm flipH="1">
              <a:off x="7572740" y="3121500"/>
              <a:ext cx="7260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ea typeface="Cambria" panose="02040503050406030204" pitchFamily="18" charset="0"/>
                </a:rPr>
                <a:t>M4</a:t>
              </a:r>
              <a:endParaRPr lang="en-I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476C4BF6-87D5-4B05-B60D-1FFE52BA8554}"/>
                </a:ext>
              </a:extLst>
            </p:cNvPr>
            <p:cNvSpPr txBox="1"/>
            <p:nvPr/>
          </p:nvSpPr>
          <p:spPr>
            <a:xfrm flipH="1">
              <a:off x="9427462" y="3121500"/>
              <a:ext cx="7260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ea typeface="Cambria" panose="02040503050406030204" pitchFamily="18" charset="0"/>
                </a:rPr>
                <a:t>M5</a:t>
              </a:r>
              <a:endParaRPr lang="en-I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xmlns="" id="{D5DF5998-CD77-4B6F-90C0-EE3EEA3A6664}"/>
                </a:ext>
              </a:extLst>
            </p:cNvPr>
            <p:cNvSpPr/>
            <p:nvPr/>
          </p:nvSpPr>
          <p:spPr>
            <a:xfrm>
              <a:off x="672123" y="4095114"/>
              <a:ext cx="3141785" cy="15081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Moduli 1</a:t>
              </a:r>
            </a:p>
            <a:p>
              <a:pPr algn="ctr"/>
              <a:r>
                <a:rPr lang="de-CH" dirty="0"/>
                <a:t>Konteksti i përgjithshëm i Praktikave Profesionale në Biznes (PPB), </a:t>
              </a:r>
              <a:endParaRPr lang="en-US" dirty="0"/>
            </a:p>
            <a:p>
              <a:pPr algn="ctr"/>
              <a:r>
                <a:rPr lang="de-CH" dirty="0"/>
                <a:t>në Arsimin Profesional</a:t>
              </a:r>
              <a:endPara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xmlns="" id="{47C36E4A-9FFA-4327-81D6-0C6AA568ECB7}"/>
                </a:ext>
              </a:extLst>
            </p:cNvPr>
            <p:cNvSpPr/>
            <p:nvPr/>
          </p:nvSpPr>
          <p:spPr>
            <a:xfrm>
              <a:off x="2547210" y="1306345"/>
              <a:ext cx="3211686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Moduli 2</a:t>
              </a:r>
            </a:p>
            <a:p>
              <a:pPr algn="ctr"/>
              <a:r>
                <a:rPr lang="de-DE" sz="1600" dirty="0"/>
                <a:t>Aspekte të komunikimit, bashkëpunimit, gjithëpërfshirjes, barazisë dhe zgjidhjes së problemeve gjatë PPB</a:t>
              </a:r>
              <a:r>
                <a:rPr lang="en-US" sz="16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.</a:t>
              </a:r>
              <a:endParaRPr lang="en-IN" sz="1600" dirty="0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xmlns="" id="{87DD8CCA-6DAC-498A-9C7B-E650EDCBA325}"/>
                </a:ext>
              </a:extLst>
            </p:cNvPr>
            <p:cNvSpPr/>
            <p:nvPr/>
          </p:nvSpPr>
          <p:spPr>
            <a:xfrm>
              <a:off x="4970585" y="4114726"/>
              <a:ext cx="2063259" cy="14157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Moduli 3</a:t>
              </a:r>
            </a:p>
            <a:p>
              <a:pPr algn="ctr"/>
              <a:r>
                <a:rPr lang="it-IT" dirty="0"/>
                <a:t>Planifikimi, organizimi dhe koordinimi i PPB</a:t>
              </a:r>
              <a:endParaRPr lang="en-US" dirty="0"/>
            </a:p>
            <a:p>
              <a:pPr algn="ctr"/>
              <a:r>
                <a:rPr lang="en-US" sz="12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.</a:t>
              </a:r>
              <a:endParaRPr lang="en-IN" sz="1100" dirty="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xmlns="" id="{D193DC80-0F46-439F-8FBC-EC909D6A7392}"/>
                </a:ext>
              </a:extLst>
            </p:cNvPr>
            <p:cNvSpPr/>
            <p:nvPr/>
          </p:nvSpPr>
          <p:spPr>
            <a:xfrm>
              <a:off x="8758570" y="4114726"/>
              <a:ext cx="1964138" cy="11387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Moduli 5</a:t>
              </a:r>
            </a:p>
            <a:p>
              <a:pPr algn="ctr"/>
              <a:r>
                <a:rPr lang="it-IT" dirty="0"/>
                <a:t>Vlerësimi i nxënësve në </a:t>
              </a:r>
              <a:r>
                <a:rPr lang="en-US" dirty="0"/>
                <a:t>PPB</a:t>
              </a:r>
            </a:p>
            <a:p>
              <a:pPr algn="ctr"/>
              <a:r>
                <a:rPr lang="en-US" sz="12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.</a:t>
              </a:r>
              <a:endParaRPr lang="en-IN" sz="11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1A93C7B-1FFD-482B-AA75-264E235FED37}"/>
                </a:ext>
              </a:extLst>
            </p:cNvPr>
            <p:cNvSpPr/>
            <p:nvPr/>
          </p:nvSpPr>
          <p:spPr>
            <a:xfrm>
              <a:off x="5265091" y="14251"/>
              <a:ext cx="18473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endParaRPr lang="en-IN" sz="36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E1337DC3-8709-4476-AD0E-7565918B2D21}"/>
                </a:ext>
              </a:extLst>
            </p:cNvPr>
            <p:cNvCxnSpPr/>
            <p:nvPr/>
          </p:nvCxnSpPr>
          <p:spPr>
            <a:xfrm>
              <a:off x="176077" y="698500"/>
              <a:ext cx="110568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90485" y="717494"/>
            <a:ext cx="11621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CH" sz="2400" b="1" dirty="0"/>
              <a:t>PROGRAMI I TRAJNIMIT  PËR PRAKTIKAT PROFESIONALE NË BIZNES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7007823" y="1378335"/>
            <a:ext cx="23194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Moduli 4</a:t>
            </a:r>
          </a:p>
          <a:p>
            <a:pPr algn="ctr"/>
            <a:r>
              <a:rPr lang="it-IT" dirty="0"/>
              <a:t>Realizimi, monitorimi dhe sigurimi i cilësisë së PPB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16443" y="6114317"/>
            <a:ext cx="7011019" cy="7436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31A2EBA-8F8F-72D2-963A-3FB0F8B011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20240"/>
            <a:ext cx="7029450" cy="7321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9C82BC1-EFB4-2580-AA87-0CC33A5065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5913" y="-56092"/>
            <a:ext cx="885261" cy="745095"/>
          </a:xfrm>
          <a:prstGeom prst="rect">
            <a:avLst/>
          </a:prstGeom>
        </p:spPr>
      </p:pic>
      <p:pic>
        <p:nvPicPr>
          <p:cNvPr id="9" name="Picture 8" descr="AKAFP">
            <a:extLst>
              <a:ext uri="{FF2B5EF4-FFF2-40B4-BE49-F238E27FC236}">
                <a16:creationId xmlns:a16="http://schemas.microsoft.com/office/drawing/2014/main" xmlns="" id="{80D2B89C-3B3A-D779-FEFE-CC75AF2C49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409164" cy="6463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202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1504232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94823A7C-79FF-79B6-416B-B631624A03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20240"/>
            <a:ext cx="7029450" cy="732155"/>
          </a:xfrm>
          <a:prstGeom prst="rect">
            <a:avLst/>
          </a:prstGeom>
        </p:spPr>
      </p:pic>
      <p:pic>
        <p:nvPicPr>
          <p:cNvPr id="3" name="Picture 2" descr="AKAFP">
            <a:extLst>
              <a:ext uri="{FF2B5EF4-FFF2-40B4-BE49-F238E27FC236}">
                <a16:creationId xmlns:a16="http://schemas.microsoft.com/office/drawing/2014/main" xmlns="" id="{0EC464D1-136F-853D-6F6E-AB2640FB57A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387435" cy="719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C2DC5DC-FFAA-23E9-DB5B-446AFCB0DED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7289" y="-55204"/>
            <a:ext cx="987902" cy="83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04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B451CC4B-585F-400C-9E96-B3D247F7D16C}"/>
              </a:ext>
            </a:extLst>
          </p:cNvPr>
          <p:cNvGrpSpPr/>
          <p:nvPr/>
        </p:nvGrpSpPr>
        <p:grpSpPr>
          <a:xfrm>
            <a:off x="-256827" y="14251"/>
            <a:ext cx="11260088" cy="4577139"/>
            <a:chOff x="0" y="14251"/>
            <a:chExt cx="11260088" cy="4577139"/>
          </a:xfrm>
        </p:grpSpPr>
        <p:sp>
          <p:nvSpPr>
            <p:cNvPr id="81" name="직사각형 2">
              <a:extLst>
                <a:ext uri="{FF2B5EF4-FFF2-40B4-BE49-F238E27FC236}">
                  <a16:creationId xmlns:a16="http://schemas.microsoft.com/office/drawing/2014/main" xmlns="" id="{8E2801C4-7BF7-4DCB-B1F7-C5B060AB6D62}"/>
                </a:ext>
              </a:extLst>
            </p:cNvPr>
            <p:cNvSpPr/>
            <p:nvPr/>
          </p:nvSpPr>
          <p:spPr>
            <a:xfrm>
              <a:off x="0" y="3264666"/>
              <a:ext cx="509442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9" name="Rectangle 9">
              <a:extLst>
                <a:ext uri="{FF2B5EF4-FFF2-40B4-BE49-F238E27FC236}">
                  <a16:creationId xmlns:a16="http://schemas.microsoft.com/office/drawing/2014/main" xmlns="" id="{DC4B7C38-0562-420E-92F5-4485B005DD47}"/>
                </a:ext>
              </a:extLst>
            </p:cNvPr>
            <p:cNvSpPr/>
            <p:nvPr/>
          </p:nvSpPr>
          <p:spPr>
            <a:xfrm rot="10800000">
              <a:off x="7227640" y="3265457"/>
              <a:ext cx="4032448" cy="360041"/>
            </a:xfrm>
            <a:custGeom>
              <a:avLst/>
              <a:gdLst/>
              <a:ahLst/>
              <a:cxnLst/>
              <a:rect l="l" t="t" r="r" b="b"/>
              <a:pathLst>
                <a:path w="4032448" h="1152128">
                  <a:moveTo>
                    <a:pt x="288032" y="0"/>
                  </a:moveTo>
                  <a:lnTo>
                    <a:pt x="1088688" y="0"/>
                  </a:lnTo>
                  <a:lnTo>
                    <a:pt x="4032448" y="0"/>
                  </a:lnTo>
                  <a:lnTo>
                    <a:pt x="4032448" y="1152128"/>
                  </a:lnTo>
                  <a:lnTo>
                    <a:pt x="1088688" y="1152128"/>
                  </a:lnTo>
                  <a:lnTo>
                    <a:pt x="288032" y="1152128"/>
                  </a:lnTo>
                  <a:lnTo>
                    <a:pt x="0" y="576064"/>
                  </a:lnTo>
                  <a:close/>
                </a:path>
              </a:pathLst>
            </a:cu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1" name="직사각형 2">
              <a:extLst>
                <a:ext uri="{FF2B5EF4-FFF2-40B4-BE49-F238E27FC236}">
                  <a16:creationId xmlns:a16="http://schemas.microsoft.com/office/drawing/2014/main" xmlns="" id="{06117549-3621-470D-AC7B-79A1B335ABBD}"/>
                </a:ext>
              </a:extLst>
            </p:cNvPr>
            <p:cNvSpPr/>
            <p:nvPr/>
          </p:nvSpPr>
          <p:spPr>
            <a:xfrm>
              <a:off x="4552950" y="3265477"/>
              <a:ext cx="361459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xmlns="" id="{EDB396F4-C8C1-4996-9D1A-470E8AF602E6}"/>
                </a:ext>
              </a:extLst>
            </p:cNvPr>
            <p:cNvSpPr/>
            <p:nvPr/>
          </p:nvSpPr>
          <p:spPr>
            <a:xfrm>
              <a:off x="9232997" y="2886440"/>
              <a:ext cx="1085120" cy="108512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xmlns="" id="{E0B0D146-AC3D-43E8-9473-58E46C5B742F}"/>
                </a:ext>
              </a:extLst>
            </p:cNvPr>
            <p:cNvSpPr/>
            <p:nvPr/>
          </p:nvSpPr>
          <p:spPr>
            <a:xfrm>
              <a:off x="1873883" y="2886440"/>
              <a:ext cx="1085120" cy="108512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xmlns="" id="{1FF87CA0-369C-4C52-B626-037B6D866A15}"/>
                </a:ext>
              </a:extLst>
            </p:cNvPr>
            <p:cNvSpPr/>
            <p:nvPr/>
          </p:nvSpPr>
          <p:spPr>
            <a:xfrm>
              <a:off x="5265091" y="2886440"/>
              <a:ext cx="1085120" cy="1085120"/>
            </a:xfrm>
            <a:prstGeom prst="roundRect">
              <a:avLst/>
            </a:prstGeom>
            <a:solidFill>
              <a:schemeClr val="accent2"/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xmlns="" id="{DBE65D83-82C4-46CD-A2DE-E02661A88583}"/>
                </a:ext>
              </a:extLst>
            </p:cNvPr>
            <p:cNvSpPr txBox="1"/>
            <p:nvPr/>
          </p:nvSpPr>
          <p:spPr>
            <a:xfrm flipH="1">
              <a:off x="2053405" y="3121500"/>
              <a:ext cx="7260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ea typeface="Cambria" panose="02040503050406030204" pitchFamily="18" charset="0"/>
                </a:rPr>
                <a:t>S1</a:t>
              </a:r>
              <a:endParaRPr lang="en-I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95B9B81F-3642-47DC-BD62-20B2BF68023B}"/>
                </a:ext>
              </a:extLst>
            </p:cNvPr>
            <p:cNvSpPr txBox="1"/>
            <p:nvPr/>
          </p:nvSpPr>
          <p:spPr>
            <a:xfrm flipH="1">
              <a:off x="5395858" y="3121500"/>
              <a:ext cx="7260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ea typeface="Cambria" panose="02040503050406030204" pitchFamily="18" charset="0"/>
                </a:rPr>
                <a:t>S2</a:t>
              </a:r>
              <a:endParaRPr lang="en-I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476C4BF6-87D5-4B05-B60D-1FFE52BA8554}"/>
                </a:ext>
              </a:extLst>
            </p:cNvPr>
            <p:cNvSpPr txBox="1"/>
            <p:nvPr/>
          </p:nvSpPr>
          <p:spPr>
            <a:xfrm flipH="1">
              <a:off x="9427462" y="3121500"/>
              <a:ext cx="7260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  <a:ea typeface="Cambria" panose="02040503050406030204" pitchFamily="18" charset="0"/>
                </a:rPr>
                <a:t>S3</a:t>
              </a:r>
              <a:endParaRPr lang="en-I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xmlns="" id="{D5DF5998-CD77-4B6F-90C0-EE3EEA3A6664}"/>
                </a:ext>
              </a:extLst>
            </p:cNvPr>
            <p:cNvSpPr/>
            <p:nvPr/>
          </p:nvSpPr>
          <p:spPr>
            <a:xfrm>
              <a:off x="672123" y="4095114"/>
              <a:ext cx="314178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 err="1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Seanca</a:t>
              </a:r>
              <a:r>
                <a:rPr lang="en-US" sz="2000" b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xmlns="" id="{87DD8CCA-6DAC-498A-9C7B-E650EDCBA325}"/>
                </a:ext>
              </a:extLst>
            </p:cNvPr>
            <p:cNvSpPr/>
            <p:nvPr/>
          </p:nvSpPr>
          <p:spPr>
            <a:xfrm>
              <a:off x="4937776" y="4002781"/>
              <a:ext cx="206325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 err="1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Seanca</a:t>
              </a:r>
              <a:r>
                <a:rPr lang="en-US" sz="2000" b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2</a:t>
              </a:r>
            </a:p>
            <a:p>
              <a:pPr algn="ctr"/>
              <a:r>
                <a:rPr lang="en-US" sz="12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.</a:t>
              </a:r>
              <a:endParaRPr lang="en-IN" sz="1100" dirty="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xmlns="" id="{D193DC80-0F46-439F-8FBC-EC909D6A7392}"/>
                </a:ext>
              </a:extLst>
            </p:cNvPr>
            <p:cNvSpPr/>
            <p:nvPr/>
          </p:nvSpPr>
          <p:spPr>
            <a:xfrm>
              <a:off x="8758570" y="4006615"/>
              <a:ext cx="196413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 err="1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Seanca</a:t>
              </a:r>
              <a:r>
                <a:rPr lang="en-US" sz="2000" b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3</a:t>
              </a:r>
            </a:p>
            <a:p>
              <a:pPr algn="ctr"/>
              <a:endParaRPr lang="en-IN" sz="11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1A93C7B-1FFD-482B-AA75-264E235FED37}"/>
                </a:ext>
              </a:extLst>
            </p:cNvPr>
            <p:cNvSpPr/>
            <p:nvPr/>
          </p:nvSpPr>
          <p:spPr>
            <a:xfrm>
              <a:off x="5265091" y="14251"/>
              <a:ext cx="18473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endParaRPr lang="en-IN" sz="36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E1337DC3-8709-4476-AD0E-7565918B2D21}"/>
                </a:ext>
              </a:extLst>
            </p:cNvPr>
            <p:cNvCxnSpPr/>
            <p:nvPr/>
          </p:nvCxnSpPr>
          <p:spPr>
            <a:xfrm>
              <a:off x="176077" y="698500"/>
              <a:ext cx="110568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90484" y="699071"/>
            <a:ext cx="1162147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CH" sz="2000" b="1" dirty="0"/>
              <a:t>MODULI 1</a:t>
            </a:r>
            <a:endParaRPr lang="en-US" sz="2000" dirty="0"/>
          </a:p>
          <a:p>
            <a:r>
              <a:rPr lang="de-CH" b="1" dirty="0"/>
              <a:t>“Konteksti i përgjithshëm i Praktikave Profesionale në Biznes, në Arsimin Profesional” - (on-line)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16443" y="6114317"/>
            <a:ext cx="7011019" cy="7436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5016" y="4453280"/>
            <a:ext cx="3490061" cy="1661993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Kuadri ligjor dhe normativ për PPB:</a:t>
            </a:r>
          </a:p>
          <a:p>
            <a:pPr lvl="0"/>
            <a:r>
              <a:rPr lang="de-DE" dirty="0"/>
              <a:t>- </a:t>
            </a:r>
            <a:r>
              <a:rPr lang="en-US" sz="1600" dirty="0" err="1"/>
              <a:t>Ligji</a:t>
            </a:r>
            <a:r>
              <a:rPr lang="en-US" sz="1600" dirty="0"/>
              <a:t> nr.15/2017 </a:t>
            </a:r>
            <a:r>
              <a:rPr lang="en-US" sz="1600" dirty="0" err="1"/>
              <a:t>për</a:t>
            </a:r>
            <a:r>
              <a:rPr lang="en-US" sz="1600" dirty="0"/>
              <a:t> AFP.</a:t>
            </a:r>
          </a:p>
          <a:p>
            <a:pPr lvl="0"/>
            <a:r>
              <a:rPr lang="en-US" sz="1600" dirty="0"/>
              <a:t>- </a:t>
            </a:r>
            <a:r>
              <a:rPr lang="en-US" sz="1600" dirty="0" err="1"/>
              <a:t>Udhëzimi</a:t>
            </a:r>
            <a:r>
              <a:rPr lang="en-US" sz="1600" dirty="0"/>
              <a:t> nr.14, dt.27.5.2021.</a:t>
            </a:r>
          </a:p>
          <a:p>
            <a:pPr lvl="0"/>
            <a:r>
              <a:rPr lang="en-US" sz="1600" dirty="0"/>
              <a:t>- </a:t>
            </a:r>
            <a:r>
              <a:rPr lang="en-US" sz="1600" dirty="0" err="1"/>
              <a:t>Rregullorja</a:t>
            </a:r>
            <a:r>
              <a:rPr lang="en-US" sz="1600" dirty="0"/>
              <a:t> e PPB, nr.220, </a:t>
            </a:r>
          </a:p>
          <a:p>
            <a:pPr lvl="0"/>
            <a:r>
              <a:rPr lang="en-US" sz="1600" dirty="0"/>
              <a:t>   dt.16.9.2020.</a:t>
            </a:r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673231" y="4446842"/>
            <a:ext cx="4048369" cy="1661993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Rolet dhe detyrat e aktorëve të angazhuar në PPB:</a:t>
            </a:r>
          </a:p>
          <a:p>
            <a:pPr lvl="0"/>
            <a:r>
              <a:rPr lang="de-DE" sz="1600" dirty="0"/>
              <a:t>- </a:t>
            </a:r>
            <a:r>
              <a:rPr lang="en-US" sz="1600" dirty="0" err="1"/>
              <a:t>Aktorët</a:t>
            </a:r>
            <a:r>
              <a:rPr lang="en-US" sz="1600" dirty="0"/>
              <a:t> e </a:t>
            </a:r>
            <a:r>
              <a:rPr lang="en-US" sz="1600" dirty="0" err="1"/>
              <a:t>angazhuar</a:t>
            </a:r>
            <a:r>
              <a:rPr lang="en-US" sz="1600" dirty="0"/>
              <a:t> </a:t>
            </a:r>
            <a:r>
              <a:rPr lang="en-US" sz="1600" dirty="0" err="1"/>
              <a:t>për</a:t>
            </a:r>
            <a:r>
              <a:rPr lang="en-US" sz="1600" dirty="0"/>
              <a:t> PPB </a:t>
            </a:r>
            <a:r>
              <a:rPr lang="en-US" sz="1600" dirty="0" err="1"/>
              <a:t>në</a:t>
            </a:r>
            <a:r>
              <a:rPr lang="en-US" sz="1600" dirty="0"/>
              <a:t> </a:t>
            </a:r>
            <a:r>
              <a:rPr lang="en-US" sz="1600" dirty="0" err="1"/>
              <a:t>kontekstin</a:t>
            </a:r>
            <a:r>
              <a:rPr lang="en-US" sz="1600" dirty="0"/>
              <a:t> </a:t>
            </a:r>
            <a:r>
              <a:rPr lang="en-US" sz="1600" dirty="0" err="1"/>
              <a:t>shkollor</a:t>
            </a:r>
            <a:r>
              <a:rPr lang="en-US" sz="1600" dirty="0"/>
              <a:t> </a:t>
            </a:r>
          </a:p>
          <a:p>
            <a:pPr lvl="0"/>
            <a:r>
              <a:rPr lang="it-IT" sz="1600" dirty="0"/>
              <a:t>- Rolet dhe detyrat e aktorëve të angazhuar.</a:t>
            </a:r>
            <a:endParaRPr lang="en-US" sz="1600" dirty="0"/>
          </a:p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99754" y="4446842"/>
            <a:ext cx="4079631" cy="1661993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Dokumentacioni bazë dhe materialet mbështetëse për PPB</a:t>
            </a:r>
            <a:r>
              <a:rPr lang="it-IT" dirty="0"/>
              <a:t>:</a:t>
            </a:r>
          </a:p>
          <a:p>
            <a:pPr lvl="0"/>
            <a:r>
              <a:rPr lang="it-IT" sz="1600" b="1" i="1" dirty="0"/>
              <a:t>- </a:t>
            </a:r>
            <a:r>
              <a:rPr lang="en-US" sz="1600" dirty="0" err="1"/>
              <a:t>Dokumentet</a:t>
            </a:r>
            <a:r>
              <a:rPr lang="en-US" sz="1600" dirty="0"/>
              <a:t> (</a:t>
            </a:r>
            <a:r>
              <a:rPr lang="en-US" sz="1600" dirty="0" err="1"/>
              <a:t>formatet</a:t>
            </a:r>
            <a:r>
              <a:rPr lang="en-US" sz="1600" dirty="0"/>
              <a:t>) </a:t>
            </a:r>
            <a:r>
              <a:rPr lang="en-US" sz="1600" dirty="0" err="1"/>
              <a:t>që</a:t>
            </a:r>
            <a:r>
              <a:rPr lang="en-US" sz="1600" dirty="0"/>
              <a:t> </a:t>
            </a:r>
            <a:r>
              <a:rPr lang="en-US" sz="1600" dirty="0" err="1"/>
              <a:t>përdoren</a:t>
            </a:r>
            <a:r>
              <a:rPr lang="en-US" sz="1600" dirty="0"/>
              <a:t> </a:t>
            </a:r>
            <a:r>
              <a:rPr lang="en-US" sz="1600" dirty="0" err="1"/>
              <a:t>për</a:t>
            </a:r>
            <a:r>
              <a:rPr lang="en-US" sz="1600" dirty="0"/>
              <a:t> PPB.</a:t>
            </a:r>
          </a:p>
          <a:p>
            <a:pPr lvl="0"/>
            <a:r>
              <a:rPr lang="it-IT" sz="1600" dirty="0"/>
              <a:t>Udhëzuesit dhe manualet në mbështetje të procedurave për PPB.</a:t>
            </a:r>
            <a:endParaRPr lang="en-US" sz="1600" dirty="0"/>
          </a:p>
          <a:p>
            <a:r>
              <a:rPr lang="it-IT" b="1" i="1" dirty="0"/>
              <a:t>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5016" y="1409112"/>
            <a:ext cx="38964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400" dirty="0"/>
              <a:t>- </a:t>
            </a:r>
            <a:r>
              <a:rPr lang="en-US" sz="1400" dirty="0" err="1"/>
              <a:t>Mirëseardhja</a:t>
            </a:r>
            <a:r>
              <a:rPr lang="en-US" sz="1400" dirty="0"/>
              <a:t> </a:t>
            </a:r>
            <a:r>
              <a:rPr lang="en-US" sz="1400" dirty="0" err="1"/>
              <a:t>dhe</a:t>
            </a:r>
            <a:r>
              <a:rPr lang="en-US" sz="1400" dirty="0"/>
              <a:t> </a:t>
            </a:r>
            <a:r>
              <a:rPr lang="en-US" sz="1400" dirty="0" err="1"/>
              <a:t>përshëndetjet</a:t>
            </a:r>
            <a:r>
              <a:rPr lang="en-US" sz="1400" dirty="0"/>
              <a:t>.</a:t>
            </a:r>
          </a:p>
          <a:p>
            <a:pPr lvl="0" algn="just"/>
            <a:r>
              <a:rPr lang="it-IT" sz="1400" dirty="0"/>
              <a:t>- Prezantimi i trajnerëve dhe pjesëmarrësve. </a:t>
            </a:r>
          </a:p>
          <a:p>
            <a:pPr lvl="0" algn="just"/>
            <a:r>
              <a:rPr lang="it-IT" sz="1400" dirty="0"/>
              <a:t>- Prezantimi i aspekteve organizative dhe logjistike</a:t>
            </a:r>
          </a:p>
          <a:p>
            <a:pPr lvl="0" algn="just"/>
            <a:r>
              <a:rPr lang="it-IT" sz="1400" dirty="0"/>
              <a:t>  të trajnimit.</a:t>
            </a:r>
            <a:endParaRPr lang="en-US" sz="1400" dirty="0"/>
          </a:p>
          <a:p>
            <a:pPr lvl="0" algn="just"/>
            <a:r>
              <a:rPr lang="it-IT" sz="1400" dirty="0"/>
              <a:t>- Prezantimi i Programit të Trajnimit për PPB.</a:t>
            </a:r>
            <a:endParaRPr lang="en-US" sz="1400" dirty="0"/>
          </a:p>
          <a:p>
            <a:pPr algn="just"/>
            <a:r>
              <a:rPr lang="it-IT" sz="1400" dirty="0"/>
              <a:t>- Prezantimi i Axhendës së Modulit 1.</a:t>
            </a:r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8565663" y="1409112"/>
            <a:ext cx="33137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/>
              <a:t>Mbyllja</a:t>
            </a:r>
            <a:r>
              <a:rPr lang="en-US" sz="1400" b="1" dirty="0"/>
              <a:t> e </a:t>
            </a:r>
            <a:r>
              <a:rPr lang="en-US" sz="1400" b="1" dirty="0" err="1"/>
              <a:t>trajnimit</a:t>
            </a:r>
            <a:r>
              <a:rPr lang="en-US" sz="1400" b="1" dirty="0"/>
              <a:t> </a:t>
            </a:r>
            <a:r>
              <a:rPr lang="en-US" sz="1400" b="1" dirty="0" err="1"/>
              <a:t>për</a:t>
            </a:r>
            <a:r>
              <a:rPr lang="en-US" sz="1400" b="1" dirty="0"/>
              <a:t> </a:t>
            </a:r>
            <a:r>
              <a:rPr lang="en-US" sz="1400" b="1" dirty="0" err="1"/>
              <a:t>Modulin</a:t>
            </a:r>
            <a:r>
              <a:rPr lang="en-US" sz="1400" b="1" dirty="0"/>
              <a:t> 1</a:t>
            </a:r>
            <a:endParaRPr lang="en-US" sz="1400" dirty="0"/>
          </a:p>
          <a:p>
            <a:pPr lvl="0"/>
            <a:r>
              <a:rPr lang="en-US" sz="1400" dirty="0"/>
              <a:t>- </a:t>
            </a:r>
            <a:r>
              <a:rPr lang="en-US" sz="1400" dirty="0" err="1"/>
              <a:t>Përmbledhja</a:t>
            </a:r>
            <a:r>
              <a:rPr lang="en-US" sz="1400" dirty="0"/>
              <a:t> e </a:t>
            </a:r>
            <a:r>
              <a:rPr lang="en-US" sz="1400" dirty="0" err="1"/>
              <a:t>çështjeve</a:t>
            </a:r>
            <a:r>
              <a:rPr lang="en-US" sz="1400" dirty="0"/>
              <a:t> </a:t>
            </a:r>
            <a:r>
              <a:rPr lang="en-US" sz="1400" dirty="0" err="1"/>
              <a:t>kryesore</a:t>
            </a:r>
            <a:r>
              <a:rPr lang="en-US" sz="1400" dirty="0"/>
              <a:t> </a:t>
            </a:r>
            <a:r>
              <a:rPr lang="en-US" sz="1400" dirty="0" err="1"/>
              <a:t>të</a:t>
            </a:r>
            <a:r>
              <a:rPr lang="en-US" sz="1400" dirty="0"/>
              <a:t> </a:t>
            </a:r>
          </a:p>
          <a:p>
            <a:pPr lvl="0"/>
            <a:r>
              <a:rPr lang="en-US" sz="1400" dirty="0"/>
              <a:t>   </a:t>
            </a:r>
            <a:r>
              <a:rPr lang="en-US" sz="1400" dirty="0" err="1"/>
              <a:t>Modulit</a:t>
            </a:r>
            <a:r>
              <a:rPr lang="en-US" sz="1400" dirty="0"/>
              <a:t> 1.</a:t>
            </a:r>
          </a:p>
          <a:p>
            <a:pPr lvl="0"/>
            <a:r>
              <a:rPr lang="it-IT" sz="1400" dirty="0"/>
              <a:t>- Dhënia e </a:t>
            </a:r>
            <a:r>
              <a:rPr lang="it-IT" sz="1400" i="1" u="sng" dirty="0"/>
              <a:t>detyrave për punën individuale</a:t>
            </a:r>
          </a:p>
          <a:p>
            <a:pPr lvl="0"/>
            <a:r>
              <a:rPr lang="it-IT" sz="1400" dirty="0"/>
              <a:t>   të pjesmarrësve</a:t>
            </a:r>
            <a:endParaRPr lang="en-US" sz="1400" dirty="0"/>
          </a:p>
          <a:p>
            <a:r>
              <a:rPr lang="de-CH" sz="1400" dirty="0"/>
              <a:t>- Mbyllja e trajnimit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2983431" y="2868136"/>
            <a:ext cx="1854162" cy="369332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de-CH" b="1" dirty="0"/>
              <a:t>Pushim i shkurtër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6515985" y="2868136"/>
            <a:ext cx="1854162" cy="369332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de-CH" b="1" dirty="0"/>
              <a:t>Pushim i shkurtër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20240"/>
            <a:ext cx="7029450" cy="7321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C7A6F22-6308-220B-8060-260E36C57D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7372" y="-36792"/>
            <a:ext cx="954144" cy="785957"/>
          </a:xfrm>
          <a:prstGeom prst="rect">
            <a:avLst/>
          </a:prstGeom>
        </p:spPr>
      </p:pic>
      <p:pic>
        <p:nvPicPr>
          <p:cNvPr id="9" name="Picture 8" descr="AKAFP">
            <a:extLst>
              <a:ext uri="{FF2B5EF4-FFF2-40B4-BE49-F238E27FC236}">
                <a16:creationId xmlns:a16="http://schemas.microsoft.com/office/drawing/2014/main" xmlns="" id="{E66B5111-18CA-EC56-5A45-E1B6667220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220686" cy="6318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281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  <p:bldP spid="13" grpId="0" animBg="1"/>
      <p:bldP spid="14" grpId="0" animBg="1"/>
      <p:bldP spid="16" grpId="0"/>
      <p:bldP spid="17" grpId="0"/>
      <p:bldP spid="18" grpId="0" animBg="1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Picture Placeholder 5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708724421"/>
              </p:ext>
            </p:extLst>
          </p:nvPr>
        </p:nvGraphicFramePr>
        <p:xfrm>
          <a:off x="774700" y="398585"/>
          <a:ext cx="9752623" cy="4624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4EE8AD3-E6CE-4BBA-A307-803BAF08101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613" y="6120240"/>
            <a:ext cx="7029450" cy="732155"/>
          </a:xfrm>
          <a:prstGeom prst="rect">
            <a:avLst/>
          </a:prstGeom>
        </p:spPr>
      </p:pic>
      <p:pic>
        <p:nvPicPr>
          <p:cNvPr id="3" name="Picture 2" descr="AKAFP">
            <a:extLst>
              <a:ext uri="{FF2B5EF4-FFF2-40B4-BE49-F238E27FC236}">
                <a16:creationId xmlns:a16="http://schemas.microsoft.com/office/drawing/2014/main" xmlns="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32535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6776" y="-114449"/>
            <a:ext cx="979712" cy="82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90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theme/theme1.xml><?xml version="1.0" encoding="utf-8"?>
<a:theme xmlns:a="http://schemas.openxmlformats.org/drawingml/2006/main" name="Droplet">
  <a:themeElements>
    <a:clrScheme name="mine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FFFF00"/>
      </a:accent2>
      <a:accent3>
        <a:srgbClr val="92D050"/>
      </a:accent3>
      <a:accent4>
        <a:srgbClr val="0070C0"/>
      </a:accent4>
      <a:accent5>
        <a:srgbClr val="7030A0"/>
      </a:accent5>
      <a:accent6>
        <a:srgbClr val="0C0C0C"/>
      </a:accent6>
      <a:hlink>
        <a:srgbClr val="0563C1"/>
      </a:hlink>
      <a:folHlink>
        <a:srgbClr val="954F72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263CC"/>
      </a:accent1>
      <a:accent2>
        <a:srgbClr val="0487D9"/>
      </a:accent2>
      <a:accent3>
        <a:srgbClr val="F2E085"/>
      </a:accent3>
      <a:accent4>
        <a:srgbClr val="F22222"/>
      </a:accent4>
      <a:accent5>
        <a:srgbClr val="262626"/>
      </a:accent5>
      <a:accent6>
        <a:srgbClr val="D79922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858</TotalTime>
  <Words>612</Words>
  <Application>Microsoft Office PowerPoint</Application>
  <PresentationFormat>Custom</PresentationFormat>
  <Paragraphs>96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Droplet</vt:lpstr>
      <vt:lpstr>Office Theme</vt:lpstr>
      <vt:lpstr>PROGRAMI I TRAJNIMIT TË PraktikaVE profesionale nË biznes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 Savari</dc:creator>
  <cp:lastModifiedBy>albinabuci@gmail.com</cp:lastModifiedBy>
  <cp:revision>78</cp:revision>
  <dcterms:created xsi:type="dcterms:W3CDTF">2019-04-03T09:08:56Z</dcterms:created>
  <dcterms:modified xsi:type="dcterms:W3CDTF">2024-04-16T10:17:24Z</dcterms:modified>
</cp:coreProperties>
</file>