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27" r:id="rId3"/>
    <p:sldId id="330" r:id="rId4"/>
    <p:sldId id="339" r:id="rId5"/>
    <p:sldId id="343" r:id="rId6"/>
    <p:sldId id="338" r:id="rId7"/>
    <p:sldId id="340" r:id="rId8"/>
    <p:sldId id="344" r:id="rId9"/>
    <p:sldId id="324" r:id="rId10"/>
    <p:sldId id="350" r:id="rId11"/>
    <p:sldId id="345" r:id="rId12"/>
    <p:sldId id="347" r:id="rId13"/>
    <p:sldId id="348" r:id="rId14"/>
    <p:sldId id="352" r:id="rId15"/>
    <p:sldId id="266" r:id="rId16"/>
  </p:sldIdLst>
  <p:sldSz cx="9144000" cy="5149850"/>
  <p:notesSz cx="9947275" cy="68151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ida Kureta" initials="AK" lastIdx="3" clrIdx="0">
    <p:extLst>
      <p:ext uri="{19B8F6BF-5375-455C-9EA6-DF929625EA0E}">
        <p15:presenceInfo xmlns:p15="http://schemas.microsoft.com/office/powerpoint/2012/main" userId="S-1-5-21-2866416221-881196809-2235168663-60866" providerId="AD"/>
      </p:ext>
    </p:extLst>
  </p:cmAuthor>
  <p:cmAuthor id="2" name="Elsanita Nezaj" initials="EN" lastIdx="1" clrIdx="1">
    <p:extLst>
      <p:ext uri="{19B8F6BF-5375-455C-9EA6-DF929625EA0E}">
        <p15:presenceInfo xmlns:p15="http://schemas.microsoft.com/office/powerpoint/2012/main" userId="Elsanita Nezaj" providerId="None"/>
      </p:ext>
    </p:extLst>
  </p:cmAuthor>
  <p:cmAuthor id="3" name="Etleva Gjelaj" initials="EG" lastIdx="4" clrIdx="2">
    <p:extLst>
      <p:ext uri="{19B8F6BF-5375-455C-9EA6-DF929625EA0E}">
        <p15:presenceInfo xmlns:p15="http://schemas.microsoft.com/office/powerpoint/2012/main" userId="S-1-5-21-2866416221-881196809-2235168663-187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4025"/>
    <a:srgbClr val="E53E25"/>
    <a:srgbClr val="FF3300"/>
    <a:srgbClr val="FF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144" d="100"/>
          <a:sy n="144" d="100"/>
        </p:scale>
        <p:origin x="654" y="11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-67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7" d="100"/>
          <a:sy n="117" d="100"/>
        </p:scale>
        <p:origin x="205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BC72B4-3A01-4FC1-8220-523A11A4277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744EA60-EE5D-4268-87CD-F0F0A8DB39FF}">
      <dgm:prSet custT="1"/>
      <dgm:spPr>
        <a:solidFill>
          <a:schemeClr val="bg1"/>
        </a:solidFill>
        <a:ln>
          <a:solidFill>
            <a:srgbClr val="E54025"/>
          </a:solidFill>
        </a:ln>
      </dgm:spPr>
      <dgm:t>
        <a:bodyPr/>
        <a:lstStyle/>
        <a:p>
          <a:pPr algn="just"/>
          <a:r>
            <a:rPr lang="en-US" sz="2400" b="0" i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P.1: </a:t>
          </a:r>
          <a:r>
            <a:rPr lang="en-US" sz="2000" b="1" i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Zhvillimi</a:t>
          </a:r>
          <a:r>
            <a:rPr lang="en-US" sz="2000" b="1" i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 </a:t>
          </a:r>
          <a:r>
            <a:rPr lang="en-US" sz="2000" b="1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aftësive</a:t>
          </a:r>
          <a:r>
            <a:rPr lang="en-US" sz="20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dhe </a:t>
          </a:r>
          <a:r>
            <a:rPr lang="en-US" sz="2000" b="1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lidhje</a:t>
          </a:r>
          <a:r>
            <a:rPr lang="en-US" sz="20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më</a:t>
          </a:r>
          <a:r>
            <a:rPr lang="en-US" sz="20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e </a:t>
          </a:r>
          <a:r>
            <a:rPr lang="en-US" sz="2000" b="1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mirë</a:t>
          </a:r>
          <a:r>
            <a:rPr lang="en-US" sz="20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e </a:t>
          </a:r>
          <a:r>
            <a:rPr lang="en-US" sz="2000" b="1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kërkesës</a:t>
          </a:r>
          <a:r>
            <a:rPr lang="en-US" sz="20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me </a:t>
          </a:r>
          <a:r>
            <a:rPr lang="en-US" sz="2000" b="1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ofertën</a:t>
          </a:r>
          <a:r>
            <a:rPr lang="en-US" sz="20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në </a:t>
          </a:r>
          <a:r>
            <a:rPr lang="en-US" sz="2000" b="1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tregun</a:t>
          </a:r>
          <a:r>
            <a:rPr lang="en-US" sz="20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e punës për </a:t>
          </a:r>
          <a:r>
            <a:rPr lang="en-US" sz="2000" b="1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punësim</a:t>
          </a:r>
          <a:r>
            <a:rPr lang="en-US" sz="20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më</a:t>
          </a:r>
          <a:r>
            <a:rPr lang="en-US" sz="20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të</a:t>
          </a:r>
          <a:r>
            <a:rPr lang="en-US" sz="20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lartë</a:t>
          </a:r>
          <a:endParaRPr lang="en-US" sz="2000" b="1" i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92D98F-7788-4EA0-818E-8227999BEA94}" type="parTrans" cxnId="{D853279A-06C7-40DD-9972-92A928E5ADAD}">
      <dgm:prSet/>
      <dgm:spPr/>
      <dgm:t>
        <a:bodyPr/>
        <a:lstStyle/>
        <a:p>
          <a:endParaRPr lang="en-US"/>
        </a:p>
      </dgm:t>
    </dgm:pt>
    <dgm:pt modelId="{6832D8F2-E797-44D4-BA19-AEDBA80BEF09}" type="sibTrans" cxnId="{D853279A-06C7-40DD-9972-92A928E5ADAD}">
      <dgm:prSet/>
      <dgm:spPr/>
      <dgm:t>
        <a:bodyPr/>
        <a:lstStyle/>
        <a:p>
          <a:endParaRPr lang="en-US"/>
        </a:p>
      </dgm:t>
    </dgm:pt>
    <dgm:pt modelId="{3FA97BB2-AD50-449B-97FC-2B40FF5620CD}">
      <dgm:prSet custT="1"/>
      <dgm:spPr>
        <a:solidFill>
          <a:srgbClr val="E54025"/>
        </a:solidFill>
      </dgm:spPr>
      <dgm:t>
        <a:bodyPr/>
        <a:lstStyle/>
        <a:p>
          <a:pPr algn="l"/>
          <a:r>
            <a:rPr lang="en-US" sz="24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P.2: </a:t>
          </a:r>
          <a:r>
            <a:rPr lang="en-US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Mundësimi</a:t>
          </a:r>
          <a:r>
            <a:rPr lang="en-US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</a:t>
          </a:r>
          <a:r>
            <a:rPr lang="en-US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punësimit</a:t>
          </a:r>
          <a:r>
            <a:rPr lang="en-US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të</a:t>
          </a:r>
          <a:r>
            <a:rPr lang="en-US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denjë</a:t>
          </a:r>
          <a:r>
            <a:rPr lang="en-US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për</a:t>
          </a:r>
          <a:r>
            <a:rPr lang="en-US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gra</a:t>
          </a:r>
          <a:r>
            <a:rPr lang="en-US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dhe</a:t>
          </a:r>
          <a:r>
            <a:rPr lang="en-US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burra</a:t>
          </a:r>
          <a:r>
            <a:rPr lang="en-US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nëpërmjet</a:t>
          </a:r>
          <a:r>
            <a:rPr lang="en-US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zbatimit</a:t>
          </a:r>
          <a:r>
            <a:rPr lang="en-US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të</a:t>
          </a:r>
          <a:r>
            <a:rPr lang="en-US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politikave</a:t>
          </a:r>
          <a:r>
            <a:rPr lang="en-US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gjithëpërfshirëse</a:t>
          </a:r>
          <a:r>
            <a:rPr lang="en-US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të</a:t>
          </a:r>
          <a:r>
            <a:rPr lang="en-US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tregut</a:t>
          </a:r>
          <a:r>
            <a:rPr lang="en-US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të</a:t>
          </a:r>
          <a:r>
            <a:rPr lang="en-US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punës</a:t>
          </a:r>
          <a:endParaRPr lang="en-US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1A4E26-031D-4AC5-B6A2-F837D14E876F}" type="sibTrans" cxnId="{ADB22C12-131F-4615-9974-2D12547F0F83}">
      <dgm:prSet/>
      <dgm:spPr/>
      <dgm:t>
        <a:bodyPr/>
        <a:lstStyle/>
        <a:p>
          <a:endParaRPr lang="en-US"/>
        </a:p>
      </dgm:t>
    </dgm:pt>
    <dgm:pt modelId="{931FEFA4-BBC6-437D-B8EC-300DFB58BF03}" type="parTrans" cxnId="{ADB22C12-131F-4615-9974-2D12547F0F83}">
      <dgm:prSet/>
      <dgm:spPr/>
      <dgm:t>
        <a:bodyPr/>
        <a:lstStyle/>
        <a:p>
          <a:endParaRPr lang="en-US"/>
        </a:p>
      </dgm:t>
    </dgm:pt>
    <dgm:pt modelId="{7821741D-6203-4C92-8FEF-6340F03B3347}" type="pres">
      <dgm:prSet presAssocID="{1FBC72B4-3A01-4FC1-8220-523A11A4277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5874A79-0B1E-4492-ABAE-2D545D19278C}" type="pres">
      <dgm:prSet presAssocID="{3FA97BB2-AD50-449B-97FC-2B40FF5620CD}" presName="parentText" presStyleLbl="node1" presStyleIdx="0" presStyleCnt="2" custLinFactY="99686" custLinFactNeighborX="288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02CADB-E04C-45F0-AC11-4931591FFF99}" type="pres">
      <dgm:prSet presAssocID="{561A4E26-031D-4AC5-B6A2-F837D14E876F}" presName="spacer" presStyleCnt="0"/>
      <dgm:spPr/>
    </dgm:pt>
    <dgm:pt modelId="{419A6526-8EDA-4A9E-BDCE-C817E6EE8888}" type="pres">
      <dgm:prSet presAssocID="{C744EA60-EE5D-4268-87CD-F0F0A8DB39FF}" presName="parentText" presStyleLbl="node1" presStyleIdx="1" presStyleCnt="2" custLinFactY="-92958" custLinFactNeighborX="-133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EDC6318-DC2A-4F5C-B4E9-CEF9CDF6990F}" type="presOf" srcId="{3FA97BB2-AD50-449B-97FC-2B40FF5620CD}" destId="{05874A79-0B1E-4492-ABAE-2D545D19278C}" srcOrd="0" destOrd="0" presId="urn:microsoft.com/office/officeart/2005/8/layout/vList2"/>
    <dgm:cxn modelId="{ADB22C12-131F-4615-9974-2D12547F0F83}" srcId="{1FBC72B4-3A01-4FC1-8220-523A11A4277A}" destId="{3FA97BB2-AD50-449B-97FC-2B40FF5620CD}" srcOrd="0" destOrd="0" parTransId="{931FEFA4-BBC6-437D-B8EC-300DFB58BF03}" sibTransId="{561A4E26-031D-4AC5-B6A2-F837D14E876F}"/>
    <dgm:cxn modelId="{50E08659-6F06-4506-9858-A9BBF5E90959}" type="presOf" srcId="{C744EA60-EE5D-4268-87CD-F0F0A8DB39FF}" destId="{419A6526-8EDA-4A9E-BDCE-C817E6EE8888}" srcOrd="0" destOrd="0" presId="urn:microsoft.com/office/officeart/2005/8/layout/vList2"/>
    <dgm:cxn modelId="{56D61D3D-6E58-41A9-B3B9-F2A06A37EBF6}" type="presOf" srcId="{1FBC72B4-3A01-4FC1-8220-523A11A4277A}" destId="{7821741D-6203-4C92-8FEF-6340F03B3347}" srcOrd="0" destOrd="0" presId="urn:microsoft.com/office/officeart/2005/8/layout/vList2"/>
    <dgm:cxn modelId="{D853279A-06C7-40DD-9972-92A928E5ADAD}" srcId="{1FBC72B4-3A01-4FC1-8220-523A11A4277A}" destId="{C744EA60-EE5D-4268-87CD-F0F0A8DB39FF}" srcOrd="1" destOrd="0" parTransId="{A692D98F-7788-4EA0-818E-8227999BEA94}" sibTransId="{6832D8F2-E797-44D4-BA19-AEDBA80BEF09}"/>
    <dgm:cxn modelId="{A1D5D7DA-0CA7-443C-B48F-41A75C77906C}" type="presParOf" srcId="{7821741D-6203-4C92-8FEF-6340F03B3347}" destId="{05874A79-0B1E-4492-ABAE-2D545D19278C}" srcOrd="0" destOrd="0" presId="urn:microsoft.com/office/officeart/2005/8/layout/vList2"/>
    <dgm:cxn modelId="{F04B11DA-C033-48E1-B07A-09729FF76005}" type="presParOf" srcId="{7821741D-6203-4C92-8FEF-6340F03B3347}" destId="{A502CADB-E04C-45F0-AC11-4931591FFF99}" srcOrd="1" destOrd="0" presId="urn:microsoft.com/office/officeart/2005/8/layout/vList2"/>
    <dgm:cxn modelId="{797613B1-379E-409F-972D-F21E6BB286CE}" type="presParOf" srcId="{7821741D-6203-4C92-8FEF-6340F03B3347}" destId="{419A6526-8EDA-4A9E-BDCE-C817E6EE888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4C4EEB-00F4-423A-A3A1-6D738C7C261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1305A2-6A02-4441-BCA3-E012DEF4B855}">
      <dgm:prSet phldrT="[Text]" custT="1"/>
      <dgm:spPr/>
      <dgm:t>
        <a:bodyPr/>
        <a:lstStyle/>
        <a:p>
          <a:r>
            <a: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</a:t>
          </a:r>
          <a:r>
            <a:rPr lang="sq-AL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EKI</a:t>
          </a:r>
          <a:endParaRPr lang="en-US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E3F0CB-2D85-483C-BFEC-B58D318095C6}" type="parTrans" cxnId="{B51FC29C-6D15-4626-9ACD-3F1BD9B37010}">
      <dgm:prSet/>
      <dgm:spPr/>
      <dgm:t>
        <a:bodyPr/>
        <a:lstStyle/>
        <a:p>
          <a:endParaRPr lang="en-US"/>
        </a:p>
      </dgm:t>
    </dgm:pt>
    <dgm:pt modelId="{00AF32A3-F3A3-473F-8BD3-4B79BB40E4A1}" type="sibTrans" cxnId="{B51FC29C-6D15-4626-9ACD-3F1BD9B37010}">
      <dgm:prSet/>
      <dgm:spPr/>
      <dgm:t>
        <a:bodyPr/>
        <a:lstStyle/>
        <a:p>
          <a:endParaRPr lang="en-US"/>
        </a:p>
      </dgm:t>
    </dgm:pt>
    <dgm:pt modelId="{76334DD4-E661-4694-9A57-A40DAF123688}">
      <dgm:prSet phldrT="[Text]" custT="1"/>
      <dgm:spPr/>
      <dgm:t>
        <a:bodyPr/>
        <a:lstStyle/>
        <a:p>
          <a:r>
            <a:rPr lang="en-U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AKPA</a:t>
          </a:r>
          <a:endParaRPr lang="en-US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4F1629-B1EC-4C10-A9B0-5D2A97195500}" type="parTrans" cxnId="{D88A77F4-B345-44C4-85A7-91941A31182C}">
      <dgm:prSet/>
      <dgm:spPr/>
      <dgm:t>
        <a:bodyPr/>
        <a:lstStyle/>
        <a:p>
          <a:endParaRPr lang="en-US"/>
        </a:p>
      </dgm:t>
    </dgm:pt>
    <dgm:pt modelId="{858929A3-5544-4E97-A6CD-491688AEC3F4}" type="sibTrans" cxnId="{D88A77F4-B345-44C4-85A7-91941A31182C}">
      <dgm:prSet/>
      <dgm:spPr/>
      <dgm:t>
        <a:bodyPr/>
        <a:lstStyle/>
        <a:p>
          <a:endParaRPr lang="en-US"/>
        </a:p>
      </dgm:t>
    </dgm:pt>
    <dgm:pt modelId="{7C497D10-8910-46A7-9157-B18C398F2CDA}">
      <dgm:prSet phldrT="[Text]" custT="1"/>
      <dgm:spPr/>
      <dgm:t>
        <a:bodyPr/>
        <a:lstStyle/>
        <a:p>
          <a:r>
            <a:rPr lang="en-U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SHP</a:t>
          </a:r>
          <a:endParaRPr lang="en-US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0E4034-9FB9-4806-9F28-E4F6C8D75786}" type="parTrans" cxnId="{6391E799-6D05-4EC3-A068-B4BE8713ED69}">
      <dgm:prSet/>
      <dgm:spPr/>
      <dgm:t>
        <a:bodyPr/>
        <a:lstStyle/>
        <a:p>
          <a:endParaRPr lang="en-US"/>
        </a:p>
      </dgm:t>
    </dgm:pt>
    <dgm:pt modelId="{D54B6D02-6939-41F0-9EB0-95180F7B9C07}" type="sibTrans" cxnId="{6391E799-6D05-4EC3-A068-B4BE8713ED69}">
      <dgm:prSet/>
      <dgm:spPr/>
      <dgm:t>
        <a:bodyPr/>
        <a:lstStyle/>
        <a:p>
          <a:endParaRPr lang="en-US"/>
        </a:p>
      </dgm:t>
    </dgm:pt>
    <dgm:pt modelId="{F041EC17-CC84-411F-96B5-1C1CC1D06C88}">
      <dgm:prSet phldrT="[Text]" custT="1"/>
      <dgm:spPr/>
      <dgm:t>
        <a:bodyPr/>
        <a:lstStyle/>
        <a:p>
          <a:r>
            <a:rPr lang="en-U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QFP</a:t>
          </a:r>
          <a:endParaRPr lang="en-US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F5E24D-C51E-4D08-80E4-D2354175B4D3}" type="parTrans" cxnId="{C79746F5-BD35-4781-A52B-443AB08D6FAC}">
      <dgm:prSet/>
      <dgm:spPr/>
      <dgm:t>
        <a:bodyPr/>
        <a:lstStyle/>
        <a:p>
          <a:endParaRPr lang="en-US"/>
        </a:p>
      </dgm:t>
    </dgm:pt>
    <dgm:pt modelId="{EED873F8-F35A-4103-8DC6-883CF53700CB}" type="sibTrans" cxnId="{C79746F5-BD35-4781-A52B-443AB08D6FAC}">
      <dgm:prSet/>
      <dgm:spPr/>
      <dgm:t>
        <a:bodyPr/>
        <a:lstStyle/>
        <a:p>
          <a:endParaRPr lang="en-US"/>
        </a:p>
      </dgm:t>
    </dgm:pt>
    <dgm:pt modelId="{592C8A93-98C0-4610-8E86-D4F163C005AE}">
      <dgm:prSet phldrT="[Text]" custT="1"/>
      <dgm:spPr/>
      <dgm:t>
        <a:bodyPr/>
        <a:lstStyle/>
        <a:p>
          <a:r>
            <a: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AKAFP&amp;K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58D434-6053-4CEE-A867-C10D48926593}" type="parTrans" cxnId="{32DF2C18-BC85-4937-B469-1DDCE25D7FAD}">
      <dgm:prSet/>
      <dgm:spPr/>
      <dgm:t>
        <a:bodyPr/>
        <a:lstStyle/>
        <a:p>
          <a:endParaRPr lang="en-US"/>
        </a:p>
      </dgm:t>
    </dgm:pt>
    <dgm:pt modelId="{96438F49-0243-4D38-BEA0-295E8E11882D}" type="sibTrans" cxnId="{32DF2C18-BC85-4937-B469-1DDCE25D7FAD}">
      <dgm:prSet/>
      <dgm:spPr/>
      <dgm:t>
        <a:bodyPr/>
        <a:lstStyle/>
        <a:p>
          <a:endParaRPr lang="en-US"/>
        </a:p>
      </dgm:t>
    </dgm:pt>
    <dgm:pt modelId="{B15CD0A8-CAD9-43F7-8ECB-30F538939228}">
      <dgm:prSet custT="1"/>
      <dgm:spPr/>
      <dgm:t>
        <a:bodyPr/>
        <a:lstStyle/>
        <a:p>
          <a:r>
            <a: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MAS</a:t>
          </a:r>
          <a:endParaRPr lang="en-US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17D5D6-FD84-46AC-91E3-082A5AC87FAE}" type="parTrans" cxnId="{30FEAC2B-A73F-4227-BA9B-7AFE985C3DC0}">
      <dgm:prSet/>
      <dgm:spPr/>
      <dgm:t>
        <a:bodyPr/>
        <a:lstStyle/>
        <a:p>
          <a:endParaRPr lang="en-US"/>
        </a:p>
      </dgm:t>
    </dgm:pt>
    <dgm:pt modelId="{CA222A40-0A45-49E3-9431-A27E474F9543}" type="sibTrans" cxnId="{30FEAC2B-A73F-4227-BA9B-7AFE985C3DC0}">
      <dgm:prSet/>
      <dgm:spPr/>
      <dgm:t>
        <a:bodyPr/>
        <a:lstStyle/>
        <a:p>
          <a:endParaRPr lang="en-US"/>
        </a:p>
      </dgm:t>
    </dgm:pt>
    <dgm:pt modelId="{ACA1488E-5C16-4793-A1D3-1A2AEF72F64A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QSHF</a:t>
          </a:r>
        </a:p>
        <a:p>
          <a:pPr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8258FC-1E0F-4749-B301-948F17AB3CA5}" type="parTrans" cxnId="{4EC3E7E6-7785-42AB-BCDA-E8314E190081}">
      <dgm:prSet/>
      <dgm:spPr/>
      <dgm:t>
        <a:bodyPr/>
        <a:lstStyle/>
        <a:p>
          <a:endParaRPr lang="en-US"/>
        </a:p>
      </dgm:t>
    </dgm:pt>
    <dgm:pt modelId="{0CAEB500-40BC-4C57-AF2A-A9791DC4AFE0}" type="sibTrans" cxnId="{4EC3E7E6-7785-42AB-BCDA-E8314E190081}">
      <dgm:prSet/>
      <dgm:spPr/>
      <dgm:t>
        <a:bodyPr/>
        <a:lstStyle/>
        <a:p>
          <a:endParaRPr lang="en-US"/>
        </a:p>
      </dgm:t>
    </dgm:pt>
    <dgm:pt modelId="{510BAECB-ACB7-4C27-A50D-A6BF59C18C74}">
      <dgm:prSet/>
      <dgm:spPr/>
      <dgm:t>
        <a:bodyPr/>
        <a:lstStyle/>
        <a:p>
          <a:r>
            <a:rPr lang="en-US" smtClean="0"/>
            <a:t>Këshilli Kombëtar i AFP-së</a:t>
          </a:r>
          <a:endParaRPr lang="en-US"/>
        </a:p>
      </dgm:t>
    </dgm:pt>
    <dgm:pt modelId="{A844E7D6-BD45-4AAA-B8C4-908D377ADAD8}" type="parTrans" cxnId="{991B78A3-F754-4052-B400-D8681DB1FED8}">
      <dgm:prSet/>
      <dgm:spPr/>
      <dgm:t>
        <a:bodyPr/>
        <a:lstStyle/>
        <a:p>
          <a:endParaRPr lang="en-US"/>
        </a:p>
      </dgm:t>
    </dgm:pt>
    <dgm:pt modelId="{279BCEF0-8B12-4593-966F-0CB57136272B}" type="sibTrans" cxnId="{991B78A3-F754-4052-B400-D8681DB1FED8}">
      <dgm:prSet/>
      <dgm:spPr/>
      <dgm:t>
        <a:bodyPr/>
        <a:lstStyle/>
        <a:p>
          <a:endParaRPr lang="en-US"/>
        </a:p>
      </dgm:t>
    </dgm:pt>
    <dgm:pt modelId="{5E53D042-CD75-4EAE-860E-89DE7742C32B}">
      <dgm:prSet custT="1"/>
      <dgm:spPr/>
      <dgm:t>
        <a:bodyPr/>
        <a:lstStyle/>
        <a:p>
          <a:r>
            <a: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Bordet </a:t>
          </a:r>
          <a:r>
            <a:rPr lang="en-US" sz="1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drejtuese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02A2C9-2A97-49D9-9747-13F678619F37}" type="parTrans" cxnId="{96258DB9-9C72-443A-A503-A7D9328C0B41}">
      <dgm:prSet/>
      <dgm:spPr/>
      <dgm:t>
        <a:bodyPr/>
        <a:lstStyle/>
        <a:p>
          <a:endParaRPr lang="en-US"/>
        </a:p>
      </dgm:t>
    </dgm:pt>
    <dgm:pt modelId="{1DC49634-C6DB-41E3-A2A2-CE3975708D67}" type="sibTrans" cxnId="{96258DB9-9C72-443A-A503-A7D9328C0B41}">
      <dgm:prSet/>
      <dgm:spPr/>
      <dgm:t>
        <a:bodyPr/>
        <a:lstStyle/>
        <a:p>
          <a:endParaRPr lang="en-US"/>
        </a:p>
      </dgm:t>
    </dgm:pt>
    <dgm:pt modelId="{1FCB474E-80FA-4697-BA61-FAC66208E351}">
      <dgm:prSet custT="1"/>
      <dgm:spPr/>
      <dgm:t>
        <a:bodyPr/>
        <a:lstStyle/>
        <a:p>
          <a:r>
            <a:rPr lang="en-US" sz="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Këshilli</a:t>
          </a:r>
          <a:r>
            <a:rPr lang="en-US" sz="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Konsultativ</a:t>
          </a:r>
          <a:r>
            <a:rPr lang="en-US" sz="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Tri </a:t>
          </a:r>
          <a:r>
            <a:rPr lang="en-US" sz="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Palesh</a:t>
          </a:r>
          <a:endParaRPr lang="en-US" sz="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FEB465-454B-4092-882A-A2C5F23D8E22}" type="parTrans" cxnId="{7BE7EE6A-D699-4FF3-9BE3-B75B6FC7316E}">
      <dgm:prSet/>
      <dgm:spPr/>
      <dgm:t>
        <a:bodyPr/>
        <a:lstStyle/>
        <a:p>
          <a:endParaRPr lang="en-US"/>
        </a:p>
      </dgm:t>
    </dgm:pt>
    <dgm:pt modelId="{5BD510C8-0E26-4B83-8E10-DF7D338B41CF}" type="sibTrans" cxnId="{7BE7EE6A-D699-4FF3-9BE3-B75B6FC7316E}">
      <dgm:prSet/>
      <dgm:spPr/>
      <dgm:t>
        <a:bodyPr/>
        <a:lstStyle/>
        <a:p>
          <a:endParaRPr lang="en-US"/>
        </a:p>
      </dgm:t>
    </dgm:pt>
    <dgm:pt modelId="{614301E8-D7F0-41C6-AF64-FDAD216C6000}">
      <dgm:prSet custT="1"/>
      <dgm:spPr/>
      <dgm:t>
        <a:bodyPr/>
        <a:lstStyle/>
        <a:p>
          <a:r>
            <a:rPr lang="en-US" sz="10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Ofrues</a:t>
          </a:r>
          <a:r>
            <a: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0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privat</a:t>
          </a:r>
          <a:r>
            <a:rPr lang="sq-AL" sz="1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ë</a:t>
          </a:r>
          <a:r>
            <a: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0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të</a:t>
          </a:r>
          <a:r>
            <a: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AFP-</a:t>
          </a:r>
          <a:r>
            <a:rPr lang="en-US" sz="10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së</a:t>
          </a:r>
          <a:endParaRPr lang="en-US" sz="1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64D0DF-7689-4576-BA13-5DD3E8F6DD3A}" type="parTrans" cxnId="{D7E27937-F075-4629-9534-7FD49EF30313}">
      <dgm:prSet/>
      <dgm:spPr/>
      <dgm:t>
        <a:bodyPr/>
        <a:lstStyle/>
        <a:p>
          <a:endParaRPr lang="en-US"/>
        </a:p>
      </dgm:t>
    </dgm:pt>
    <dgm:pt modelId="{799155C6-06CD-4276-A5CE-A2A03DFB8289}" type="sibTrans" cxnId="{D7E27937-F075-4629-9534-7FD49EF30313}">
      <dgm:prSet/>
      <dgm:spPr/>
      <dgm:t>
        <a:bodyPr/>
        <a:lstStyle/>
        <a:p>
          <a:endParaRPr lang="en-US"/>
        </a:p>
      </dgm:t>
    </dgm:pt>
    <dgm:pt modelId="{B958DAD8-14D9-451F-BECE-9B9C2803BBEA}" type="pres">
      <dgm:prSet presAssocID="{EC4C4EEB-00F4-423A-A3A1-6D738C7C261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A8E91B9-38FA-465F-9E32-3CC2CD544BCB}" type="pres">
      <dgm:prSet presAssocID="{510BAECB-ACB7-4C27-A50D-A6BF59C18C74}" presName="hierRoot1" presStyleCnt="0"/>
      <dgm:spPr/>
    </dgm:pt>
    <dgm:pt modelId="{6FCE5DF5-4300-4131-97EC-32DD732D56F1}" type="pres">
      <dgm:prSet presAssocID="{510BAECB-ACB7-4C27-A50D-A6BF59C18C74}" presName="composite" presStyleCnt="0"/>
      <dgm:spPr/>
    </dgm:pt>
    <dgm:pt modelId="{C2CF093E-CBB4-4B21-8954-8DFFD5C3A80A}" type="pres">
      <dgm:prSet presAssocID="{510BAECB-ACB7-4C27-A50D-A6BF59C18C74}" presName="background" presStyleLbl="node0" presStyleIdx="0" presStyleCnt="6"/>
      <dgm:spPr/>
    </dgm:pt>
    <dgm:pt modelId="{6139B6B2-764A-4618-A90E-21C00540AF05}" type="pres">
      <dgm:prSet presAssocID="{510BAECB-ACB7-4C27-A50D-A6BF59C18C74}" presName="text" presStyleLbl="fgAcc0" presStyleIdx="0" presStyleCnt="6" custScaleX="37011" custScaleY="77612" custLinFactNeighborX="90799" custLinFactNeighborY="1797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AC94D5-F76F-428A-81E6-0ABA5D65B063}" type="pres">
      <dgm:prSet presAssocID="{510BAECB-ACB7-4C27-A50D-A6BF59C18C74}" presName="hierChild2" presStyleCnt="0"/>
      <dgm:spPr/>
    </dgm:pt>
    <dgm:pt modelId="{FE95B570-0891-4E8E-A8A9-CA8579E0ADDA}" type="pres">
      <dgm:prSet presAssocID="{5E53D042-CD75-4EAE-860E-89DE7742C32B}" presName="hierRoot1" presStyleCnt="0"/>
      <dgm:spPr/>
    </dgm:pt>
    <dgm:pt modelId="{E6C6E4E4-74AA-443F-B8DE-75AB7978B363}" type="pres">
      <dgm:prSet presAssocID="{5E53D042-CD75-4EAE-860E-89DE7742C32B}" presName="composite" presStyleCnt="0"/>
      <dgm:spPr/>
    </dgm:pt>
    <dgm:pt modelId="{79AD72BE-ABE0-42FB-894E-7CD8CBAF90BA}" type="pres">
      <dgm:prSet presAssocID="{5E53D042-CD75-4EAE-860E-89DE7742C32B}" presName="background" presStyleLbl="node0" presStyleIdx="1" presStyleCnt="6"/>
      <dgm:spPr/>
    </dgm:pt>
    <dgm:pt modelId="{3E95946D-2D24-4252-92B4-08D644D753FF}" type="pres">
      <dgm:prSet presAssocID="{5E53D042-CD75-4EAE-860E-89DE7742C32B}" presName="text" presStyleLbl="fgAcc0" presStyleIdx="1" presStyleCnt="6" custScaleX="47924" custScaleY="77612" custLinFactY="103554" custLinFactNeighborX="-80219" custLinFactNeighborY="2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F9B1096-07C5-4615-8AD5-8E2616930C76}" type="pres">
      <dgm:prSet presAssocID="{5E53D042-CD75-4EAE-860E-89DE7742C32B}" presName="hierChild2" presStyleCnt="0"/>
      <dgm:spPr/>
    </dgm:pt>
    <dgm:pt modelId="{956E1626-6FB2-4435-B980-60EA1D22ACD1}" type="pres">
      <dgm:prSet presAssocID="{1FCB474E-80FA-4697-BA61-FAC66208E351}" presName="hierRoot1" presStyleCnt="0"/>
      <dgm:spPr/>
    </dgm:pt>
    <dgm:pt modelId="{A201F18E-50A7-446F-BAD2-E9F8C5677766}" type="pres">
      <dgm:prSet presAssocID="{1FCB474E-80FA-4697-BA61-FAC66208E351}" presName="composite" presStyleCnt="0"/>
      <dgm:spPr/>
    </dgm:pt>
    <dgm:pt modelId="{C937DB13-0208-4580-B600-9D558FC34EEC}" type="pres">
      <dgm:prSet presAssocID="{1FCB474E-80FA-4697-BA61-FAC66208E351}" presName="background" presStyleLbl="node0" presStyleIdx="2" presStyleCnt="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2296AE1C-D1AF-4605-B4E2-2123305DB87E}" type="pres">
      <dgm:prSet presAssocID="{1FCB474E-80FA-4697-BA61-FAC66208E351}" presName="text" presStyleLbl="fgAcc0" presStyleIdx="2" presStyleCnt="6" custScaleX="47022" custScaleY="77612" custLinFactY="56398" custLinFactNeighborX="-39504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3138F2-A96C-4CA3-8F63-F4EAD53FB095}" type="pres">
      <dgm:prSet presAssocID="{1FCB474E-80FA-4697-BA61-FAC66208E351}" presName="hierChild2" presStyleCnt="0"/>
      <dgm:spPr/>
    </dgm:pt>
    <dgm:pt modelId="{60E397E1-425F-48D7-9E8B-0FEAA4E3BEA7}" type="pres">
      <dgm:prSet presAssocID="{121305A2-6A02-4441-BCA3-E012DEF4B855}" presName="hierRoot1" presStyleCnt="0"/>
      <dgm:spPr/>
    </dgm:pt>
    <dgm:pt modelId="{C8721821-0913-4B05-9C2A-85BDDF5AF775}" type="pres">
      <dgm:prSet presAssocID="{121305A2-6A02-4441-BCA3-E012DEF4B855}" presName="composite" presStyleCnt="0"/>
      <dgm:spPr/>
    </dgm:pt>
    <dgm:pt modelId="{E1021ABF-870C-4116-AEB7-A29EAA4CDE1D}" type="pres">
      <dgm:prSet presAssocID="{121305A2-6A02-4441-BCA3-E012DEF4B855}" presName="background" presStyleLbl="node0" presStyleIdx="3" presStyleCnt="6"/>
      <dgm:spPr/>
    </dgm:pt>
    <dgm:pt modelId="{92BAE48B-7C43-4CF6-994F-34BBF0888837}" type="pres">
      <dgm:prSet presAssocID="{121305A2-6A02-4441-BCA3-E012DEF4B855}" presName="text" presStyleLbl="fgAcc0" presStyleIdx="3" presStyleCnt="6" custScaleX="182916" custLinFactNeighborX="-13999" custLinFactNeighborY="6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926643-E4F6-431A-99E4-BA5A53DE89CC}" type="pres">
      <dgm:prSet presAssocID="{121305A2-6A02-4441-BCA3-E012DEF4B855}" presName="hierChild2" presStyleCnt="0"/>
      <dgm:spPr/>
    </dgm:pt>
    <dgm:pt modelId="{4B2F6F68-E379-4A62-813E-6BE144834D88}" type="pres">
      <dgm:prSet presAssocID="{C44F1629-B1EC-4C10-A9B0-5D2A97195500}" presName="Name10" presStyleLbl="parChTrans1D2" presStyleIdx="0" presStyleCnt="2"/>
      <dgm:spPr/>
      <dgm:t>
        <a:bodyPr/>
        <a:lstStyle/>
        <a:p>
          <a:endParaRPr lang="en-US"/>
        </a:p>
      </dgm:t>
    </dgm:pt>
    <dgm:pt modelId="{71E06645-6271-4864-BAB2-95EE0D68BE20}" type="pres">
      <dgm:prSet presAssocID="{76334DD4-E661-4694-9A57-A40DAF123688}" presName="hierRoot2" presStyleCnt="0"/>
      <dgm:spPr/>
    </dgm:pt>
    <dgm:pt modelId="{A2335F3D-68DE-4933-BEF2-1F1D342D3D97}" type="pres">
      <dgm:prSet presAssocID="{76334DD4-E661-4694-9A57-A40DAF123688}" presName="composite2" presStyleCnt="0"/>
      <dgm:spPr/>
    </dgm:pt>
    <dgm:pt modelId="{BEA07D8A-4EFE-494D-B7AC-E33FB6ED1B94}" type="pres">
      <dgm:prSet presAssocID="{76334DD4-E661-4694-9A57-A40DAF123688}" presName="background2" presStyleLbl="node2" presStyleIdx="0" presStyleCnt="2"/>
      <dgm:spPr/>
    </dgm:pt>
    <dgm:pt modelId="{2B15E624-7D5A-420D-8F5C-3221DA491510}" type="pres">
      <dgm:prSet presAssocID="{76334DD4-E661-4694-9A57-A40DAF123688}" presName="text2" presStyleLbl="fgAcc2" presStyleIdx="0" presStyleCnt="2" custLinFactNeighborX="-11717" custLinFactNeighborY="-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1D90A6-05A4-4CAA-A1C5-F601CC0D02B2}" type="pres">
      <dgm:prSet presAssocID="{76334DD4-E661-4694-9A57-A40DAF123688}" presName="hierChild3" presStyleCnt="0"/>
      <dgm:spPr/>
    </dgm:pt>
    <dgm:pt modelId="{F87BC056-056F-433E-86F9-E4B89BF70D1C}" type="pres">
      <dgm:prSet presAssocID="{C60E4034-9FB9-4806-9F28-E4F6C8D75786}" presName="Name17" presStyleLbl="parChTrans1D3" presStyleIdx="0" presStyleCnt="3"/>
      <dgm:spPr/>
      <dgm:t>
        <a:bodyPr/>
        <a:lstStyle/>
        <a:p>
          <a:endParaRPr lang="en-US"/>
        </a:p>
      </dgm:t>
    </dgm:pt>
    <dgm:pt modelId="{60BBB5B1-89DA-446C-ABD1-62A9D0A8630A}" type="pres">
      <dgm:prSet presAssocID="{7C497D10-8910-46A7-9157-B18C398F2CDA}" presName="hierRoot3" presStyleCnt="0"/>
      <dgm:spPr/>
    </dgm:pt>
    <dgm:pt modelId="{104CC34B-A941-4172-8351-A9C55FD55F9F}" type="pres">
      <dgm:prSet presAssocID="{7C497D10-8910-46A7-9157-B18C398F2CDA}" presName="composite3" presStyleCnt="0"/>
      <dgm:spPr/>
    </dgm:pt>
    <dgm:pt modelId="{868080AE-F3F2-4C98-8B7B-79D76726914E}" type="pres">
      <dgm:prSet presAssocID="{7C497D10-8910-46A7-9157-B18C398F2CDA}" presName="background3" presStyleLbl="node3" presStyleIdx="0" presStyleCnt="3"/>
      <dgm:spPr/>
    </dgm:pt>
    <dgm:pt modelId="{809B969D-4B2E-4B7B-93DD-A3686847D28E}" type="pres">
      <dgm:prSet presAssocID="{7C497D10-8910-46A7-9157-B18C398F2CDA}" presName="text3" presStyleLbl="fgAcc3" presStyleIdx="0" presStyleCnt="3" custLinFactNeighborX="8066" custLinFactNeighborY="70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46328E-BE47-46C8-A5C4-D1021975FFE8}" type="pres">
      <dgm:prSet presAssocID="{7C497D10-8910-46A7-9157-B18C398F2CDA}" presName="hierChild4" presStyleCnt="0"/>
      <dgm:spPr/>
    </dgm:pt>
    <dgm:pt modelId="{385DB735-447A-41FA-9E3F-5FC6BEC43EF0}" type="pres">
      <dgm:prSet presAssocID="{44F5E24D-C51E-4D08-80E4-D2354175B4D3}" presName="Name17" presStyleLbl="parChTrans1D3" presStyleIdx="1" presStyleCnt="3"/>
      <dgm:spPr/>
      <dgm:t>
        <a:bodyPr/>
        <a:lstStyle/>
        <a:p>
          <a:endParaRPr lang="en-US"/>
        </a:p>
      </dgm:t>
    </dgm:pt>
    <dgm:pt modelId="{F526FC93-51CD-4CC9-B51E-E94BC6EEAE6C}" type="pres">
      <dgm:prSet presAssocID="{F041EC17-CC84-411F-96B5-1C1CC1D06C88}" presName="hierRoot3" presStyleCnt="0"/>
      <dgm:spPr/>
    </dgm:pt>
    <dgm:pt modelId="{981F7930-E92F-4F06-99A9-53514071D53C}" type="pres">
      <dgm:prSet presAssocID="{F041EC17-CC84-411F-96B5-1C1CC1D06C88}" presName="composite3" presStyleCnt="0"/>
      <dgm:spPr/>
    </dgm:pt>
    <dgm:pt modelId="{0BD43ACF-88B7-449E-A0BB-6E04A812C10E}" type="pres">
      <dgm:prSet presAssocID="{F041EC17-CC84-411F-96B5-1C1CC1D06C88}" presName="background3" presStyleLbl="node3" presStyleIdx="1" presStyleCnt="3"/>
      <dgm:spPr/>
    </dgm:pt>
    <dgm:pt modelId="{B06F1DB2-D540-4D84-967B-950372AAB069}" type="pres">
      <dgm:prSet presAssocID="{F041EC17-CC84-411F-96B5-1C1CC1D06C88}" presName="text3" presStyleLbl="fgAcc3" presStyleIdx="1" presStyleCnt="3" custLinFactNeighborX="5789" custLinFactNeighborY="37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75CD32-F2BC-44E8-8D8D-DF89EB4E1AAE}" type="pres">
      <dgm:prSet presAssocID="{F041EC17-CC84-411F-96B5-1C1CC1D06C88}" presName="hierChild4" presStyleCnt="0"/>
      <dgm:spPr/>
    </dgm:pt>
    <dgm:pt modelId="{F22781F4-3061-4CD8-A0D9-6964D7633E75}" type="pres">
      <dgm:prSet presAssocID="{758258FC-1E0F-4749-B301-948F17AB3CA5}" presName="Name17" presStyleLbl="parChTrans1D3" presStyleIdx="2" presStyleCnt="3"/>
      <dgm:spPr/>
      <dgm:t>
        <a:bodyPr/>
        <a:lstStyle/>
        <a:p>
          <a:endParaRPr lang="en-US"/>
        </a:p>
      </dgm:t>
    </dgm:pt>
    <dgm:pt modelId="{F301BD3C-4F35-42FD-99DC-DFC150306762}" type="pres">
      <dgm:prSet presAssocID="{ACA1488E-5C16-4793-A1D3-1A2AEF72F64A}" presName="hierRoot3" presStyleCnt="0"/>
      <dgm:spPr/>
    </dgm:pt>
    <dgm:pt modelId="{197ADF44-B0D1-45FF-85E9-481EF488D2FD}" type="pres">
      <dgm:prSet presAssocID="{ACA1488E-5C16-4793-A1D3-1A2AEF72F64A}" presName="composite3" presStyleCnt="0"/>
      <dgm:spPr/>
    </dgm:pt>
    <dgm:pt modelId="{53077A4A-DD84-4BFD-8FF7-934D2663D312}" type="pres">
      <dgm:prSet presAssocID="{ACA1488E-5C16-4793-A1D3-1A2AEF72F64A}" presName="background3" presStyleLbl="node3" presStyleIdx="2" presStyleCnt="3"/>
      <dgm:spPr/>
    </dgm:pt>
    <dgm:pt modelId="{5CD1300D-7A0A-44A4-AADF-1707444EF224}" type="pres">
      <dgm:prSet presAssocID="{ACA1488E-5C16-4793-A1D3-1A2AEF72F64A}" presName="text3" presStyleLbl="fgAcc3" presStyleIdx="2" presStyleCnt="3" custLinFactNeighborX="12547" custLinFactNeighborY="397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9023CC-269F-4DD1-857D-8F1E98E8AD27}" type="pres">
      <dgm:prSet presAssocID="{ACA1488E-5C16-4793-A1D3-1A2AEF72F64A}" presName="hierChild4" presStyleCnt="0"/>
      <dgm:spPr/>
    </dgm:pt>
    <dgm:pt modelId="{A377D872-9480-4A34-89A5-2FA02BECD878}" type="pres">
      <dgm:prSet presAssocID="{4958D434-6053-4CEE-A867-C10D48926593}" presName="Name10" presStyleLbl="parChTrans1D2" presStyleIdx="1" presStyleCnt="2"/>
      <dgm:spPr/>
      <dgm:t>
        <a:bodyPr/>
        <a:lstStyle/>
        <a:p>
          <a:endParaRPr lang="en-US"/>
        </a:p>
      </dgm:t>
    </dgm:pt>
    <dgm:pt modelId="{DB043D36-3405-4934-BEAB-DF5F23F3AEB2}" type="pres">
      <dgm:prSet presAssocID="{592C8A93-98C0-4610-8E86-D4F163C005AE}" presName="hierRoot2" presStyleCnt="0"/>
      <dgm:spPr/>
    </dgm:pt>
    <dgm:pt modelId="{A8F121BF-6F2F-45C7-9B93-3C2B849E36E4}" type="pres">
      <dgm:prSet presAssocID="{592C8A93-98C0-4610-8E86-D4F163C005AE}" presName="composite2" presStyleCnt="0"/>
      <dgm:spPr/>
    </dgm:pt>
    <dgm:pt modelId="{D7684CA5-496B-4706-B697-5AF30AAE901B}" type="pres">
      <dgm:prSet presAssocID="{592C8A93-98C0-4610-8E86-D4F163C005AE}" presName="background2" presStyleLbl="node2" presStyleIdx="1" presStyleCnt="2"/>
      <dgm:spPr/>
    </dgm:pt>
    <dgm:pt modelId="{BC07B8F2-6C20-4894-8890-8B4CDAFB5896}" type="pres">
      <dgm:prSet presAssocID="{592C8A93-98C0-4610-8E86-D4F163C005AE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EF7AB5-9095-4E34-ADB5-C51A0F15D089}" type="pres">
      <dgm:prSet presAssocID="{592C8A93-98C0-4610-8E86-D4F163C005AE}" presName="hierChild3" presStyleCnt="0"/>
      <dgm:spPr/>
    </dgm:pt>
    <dgm:pt modelId="{2FA6289C-1FFB-4A6F-B4B1-226191B5A043}" type="pres">
      <dgm:prSet presAssocID="{B15CD0A8-CAD9-43F7-8ECB-30F538939228}" presName="hierRoot1" presStyleCnt="0"/>
      <dgm:spPr/>
    </dgm:pt>
    <dgm:pt modelId="{475BA042-88D2-4E87-AF14-48C40F8538B5}" type="pres">
      <dgm:prSet presAssocID="{B15CD0A8-CAD9-43F7-8ECB-30F538939228}" presName="composite" presStyleCnt="0"/>
      <dgm:spPr/>
    </dgm:pt>
    <dgm:pt modelId="{CA248A8A-62B9-425E-B4EA-34C903E995F6}" type="pres">
      <dgm:prSet presAssocID="{B15CD0A8-CAD9-43F7-8ECB-30F538939228}" presName="background" presStyleLbl="node0" presStyleIdx="4" presStyleCnt="6"/>
      <dgm:spPr/>
    </dgm:pt>
    <dgm:pt modelId="{22F6FD8D-5850-485C-AA92-691EF8B4BCE8}" type="pres">
      <dgm:prSet presAssocID="{B15CD0A8-CAD9-43F7-8ECB-30F538939228}" presName="text" presStyleLbl="fgAcc0" presStyleIdx="4" presStyleCnt="6" custLinFactNeighborX="22318" custLinFactNeighborY="77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32C7FA-9114-44F9-BBB8-C673CBE1C796}" type="pres">
      <dgm:prSet presAssocID="{B15CD0A8-CAD9-43F7-8ECB-30F538939228}" presName="hierChild2" presStyleCnt="0"/>
      <dgm:spPr/>
    </dgm:pt>
    <dgm:pt modelId="{4B6C7397-F1D2-41F0-B7AE-CB63797AEBAC}" type="pres">
      <dgm:prSet presAssocID="{614301E8-D7F0-41C6-AF64-FDAD216C6000}" presName="hierRoot1" presStyleCnt="0"/>
      <dgm:spPr/>
    </dgm:pt>
    <dgm:pt modelId="{422E086E-36F0-464E-A3F7-B313413AD20A}" type="pres">
      <dgm:prSet presAssocID="{614301E8-D7F0-41C6-AF64-FDAD216C6000}" presName="composite" presStyleCnt="0"/>
      <dgm:spPr/>
    </dgm:pt>
    <dgm:pt modelId="{BD3BF324-9ED3-4574-9E20-E83781C7FEBF}" type="pres">
      <dgm:prSet presAssocID="{614301E8-D7F0-41C6-AF64-FDAD216C6000}" presName="background" presStyleLbl="node0" presStyleIdx="5" presStyleCnt="6"/>
      <dgm:spPr/>
    </dgm:pt>
    <dgm:pt modelId="{3EA2B01B-69F5-45E5-A7EB-263865790DC1}" type="pres">
      <dgm:prSet presAssocID="{614301E8-D7F0-41C6-AF64-FDAD216C6000}" presName="text" presStyleLbl="fgAcc0" presStyleIdx="5" presStyleCnt="6" custLinFactY="63495" custLinFactNeighborX="-68423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DA0EF09-6336-44C8-82CA-4046D1BB1991}" type="pres">
      <dgm:prSet presAssocID="{614301E8-D7F0-41C6-AF64-FDAD216C6000}" presName="hierChild2" presStyleCnt="0"/>
      <dgm:spPr/>
    </dgm:pt>
  </dgm:ptLst>
  <dgm:cxnLst>
    <dgm:cxn modelId="{86E0DF3E-8C2A-4301-88BC-179233856C39}" type="presOf" srcId="{7C497D10-8910-46A7-9157-B18C398F2CDA}" destId="{809B969D-4B2E-4B7B-93DD-A3686847D28E}" srcOrd="0" destOrd="0" presId="urn:microsoft.com/office/officeart/2005/8/layout/hierarchy1"/>
    <dgm:cxn modelId="{30FEAC2B-A73F-4227-BA9B-7AFE985C3DC0}" srcId="{EC4C4EEB-00F4-423A-A3A1-6D738C7C261E}" destId="{B15CD0A8-CAD9-43F7-8ECB-30F538939228}" srcOrd="4" destOrd="0" parTransId="{3017D5D6-FD84-46AC-91E3-082A5AC87FAE}" sibTransId="{CA222A40-0A45-49E3-9431-A27E474F9543}"/>
    <dgm:cxn modelId="{B51FC29C-6D15-4626-9ACD-3F1BD9B37010}" srcId="{EC4C4EEB-00F4-423A-A3A1-6D738C7C261E}" destId="{121305A2-6A02-4441-BCA3-E012DEF4B855}" srcOrd="3" destOrd="0" parTransId="{4BE3F0CB-2D85-483C-BFEC-B58D318095C6}" sibTransId="{00AF32A3-F3A3-473F-8BD3-4B79BB40E4A1}"/>
    <dgm:cxn modelId="{46A7C850-A305-46A5-974B-F7EC502BCB0C}" type="presOf" srcId="{44F5E24D-C51E-4D08-80E4-D2354175B4D3}" destId="{385DB735-447A-41FA-9E3F-5FC6BEC43EF0}" srcOrd="0" destOrd="0" presId="urn:microsoft.com/office/officeart/2005/8/layout/hierarchy1"/>
    <dgm:cxn modelId="{55E1524F-D431-4CE9-9E4C-46AD4EA19702}" type="presOf" srcId="{C44F1629-B1EC-4C10-A9B0-5D2A97195500}" destId="{4B2F6F68-E379-4A62-813E-6BE144834D88}" srcOrd="0" destOrd="0" presId="urn:microsoft.com/office/officeart/2005/8/layout/hierarchy1"/>
    <dgm:cxn modelId="{D7E27937-F075-4629-9534-7FD49EF30313}" srcId="{EC4C4EEB-00F4-423A-A3A1-6D738C7C261E}" destId="{614301E8-D7F0-41C6-AF64-FDAD216C6000}" srcOrd="5" destOrd="0" parTransId="{C464D0DF-7689-4576-BA13-5DD3E8F6DD3A}" sibTransId="{799155C6-06CD-4276-A5CE-A2A03DFB8289}"/>
    <dgm:cxn modelId="{7BE7EE6A-D699-4FF3-9BE3-B75B6FC7316E}" srcId="{EC4C4EEB-00F4-423A-A3A1-6D738C7C261E}" destId="{1FCB474E-80FA-4697-BA61-FAC66208E351}" srcOrd="2" destOrd="0" parTransId="{97FEB465-454B-4092-882A-A2C5F23D8E22}" sibTransId="{5BD510C8-0E26-4B83-8E10-DF7D338B41CF}"/>
    <dgm:cxn modelId="{5D649E98-8C63-4C69-95E2-CE081954566B}" type="presOf" srcId="{ACA1488E-5C16-4793-A1D3-1A2AEF72F64A}" destId="{5CD1300D-7A0A-44A4-AADF-1707444EF224}" srcOrd="0" destOrd="0" presId="urn:microsoft.com/office/officeart/2005/8/layout/hierarchy1"/>
    <dgm:cxn modelId="{6391E799-6D05-4EC3-A068-B4BE8713ED69}" srcId="{76334DD4-E661-4694-9A57-A40DAF123688}" destId="{7C497D10-8910-46A7-9157-B18C398F2CDA}" srcOrd="0" destOrd="0" parTransId="{C60E4034-9FB9-4806-9F28-E4F6C8D75786}" sibTransId="{D54B6D02-6939-41F0-9EB0-95180F7B9C07}"/>
    <dgm:cxn modelId="{B4D232AA-E263-4972-9592-2EADC25200D8}" type="presOf" srcId="{1FCB474E-80FA-4697-BA61-FAC66208E351}" destId="{2296AE1C-D1AF-4605-B4E2-2123305DB87E}" srcOrd="0" destOrd="0" presId="urn:microsoft.com/office/officeart/2005/8/layout/hierarchy1"/>
    <dgm:cxn modelId="{FDF3BAEF-EFCF-4A83-A6DD-229893BCE7D2}" type="presOf" srcId="{EC4C4EEB-00F4-423A-A3A1-6D738C7C261E}" destId="{B958DAD8-14D9-451F-BECE-9B9C2803BBEA}" srcOrd="0" destOrd="0" presId="urn:microsoft.com/office/officeart/2005/8/layout/hierarchy1"/>
    <dgm:cxn modelId="{05499813-EE4C-4F4D-B383-AEEB39CCE701}" type="presOf" srcId="{758258FC-1E0F-4749-B301-948F17AB3CA5}" destId="{F22781F4-3061-4CD8-A0D9-6964D7633E75}" srcOrd="0" destOrd="0" presId="urn:microsoft.com/office/officeart/2005/8/layout/hierarchy1"/>
    <dgm:cxn modelId="{32DF2C18-BC85-4937-B469-1DDCE25D7FAD}" srcId="{121305A2-6A02-4441-BCA3-E012DEF4B855}" destId="{592C8A93-98C0-4610-8E86-D4F163C005AE}" srcOrd="1" destOrd="0" parTransId="{4958D434-6053-4CEE-A867-C10D48926593}" sibTransId="{96438F49-0243-4D38-BEA0-295E8E11882D}"/>
    <dgm:cxn modelId="{07CFE3CA-0A85-4B03-8ADC-D9B6F5CC7FA2}" type="presOf" srcId="{4958D434-6053-4CEE-A867-C10D48926593}" destId="{A377D872-9480-4A34-89A5-2FA02BECD878}" srcOrd="0" destOrd="0" presId="urn:microsoft.com/office/officeart/2005/8/layout/hierarchy1"/>
    <dgm:cxn modelId="{0D4E4F18-A852-407D-B8C2-F53B8027B503}" type="presOf" srcId="{592C8A93-98C0-4610-8E86-D4F163C005AE}" destId="{BC07B8F2-6C20-4894-8890-8B4CDAFB5896}" srcOrd="0" destOrd="0" presId="urn:microsoft.com/office/officeart/2005/8/layout/hierarchy1"/>
    <dgm:cxn modelId="{7D5C1801-B692-4AAA-98E0-47E56D0E6247}" type="presOf" srcId="{510BAECB-ACB7-4C27-A50D-A6BF59C18C74}" destId="{6139B6B2-764A-4618-A90E-21C00540AF05}" srcOrd="0" destOrd="0" presId="urn:microsoft.com/office/officeart/2005/8/layout/hierarchy1"/>
    <dgm:cxn modelId="{62BDE8FE-5278-4F33-8839-38E8CB2E1EF7}" type="presOf" srcId="{76334DD4-E661-4694-9A57-A40DAF123688}" destId="{2B15E624-7D5A-420D-8F5C-3221DA491510}" srcOrd="0" destOrd="0" presId="urn:microsoft.com/office/officeart/2005/8/layout/hierarchy1"/>
    <dgm:cxn modelId="{60F2D4F9-ABA2-43B9-8C99-FFCBD7AE356A}" type="presOf" srcId="{C60E4034-9FB9-4806-9F28-E4F6C8D75786}" destId="{F87BC056-056F-433E-86F9-E4B89BF70D1C}" srcOrd="0" destOrd="0" presId="urn:microsoft.com/office/officeart/2005/8/layout/hierarchy1"/>
    <dgm:cxn modelId="{80BDB436-A657-467B-8A6A-41D1B03C58FB}" type="presOf" srcId="{5E53D042-CD75-4EAE-860E-89DE7742C32B}" destId="{3E95946D-2D24-4252-92B4-08D644D753FF}" srcOrd="0" destOrd="0" presId="urn:microsoft.com/office/officeart/2005/8/layout/hierarchy1"/>
    <dgm:cxn modelId="{55D6EFCB-F853-486D-8C35-1C17C2076A03}" type="presOf" srcId="{614301E8-D7F0-41C6-AF64-FDAD216C6000}" destId="{3EA2B01B-69F5-45E5-A7EB-263865790DC1}" srcOrd="0" destOrd="0" presId="urn:microsoft.com/office/officeart/2005/8/layout/hierarchy1"/>
    <dgm:cxn modelId="{991B78A3-F754-4052-B400-D8681DB1FED8}" srcId="{EC4C4EEB-00F4-423A-A3A1-6D738C7C261E}" destId="{510BAECB-ACB7-4C27-A50D-A6BF59C18C74}" srcOrd="0" destOrd="0" parTransId="{A844E7D6-BD45-4AAA-B8C4-908D377ADAD8}" sibTransId="{279BCEF0-8B12-4593-966F-0CB57136272B}"/>
    <dgm:cxn modelId="{4EC3E7E6-7785-42AB-BCDA-E8314E190081}" srcId="{76334DD4-E661-4694-9A57-A40DAF123688}" destId="{ACA1488E-5C16-4793-A1D3-1A2AEF72F64A}" srcOrd="2" destOrd="0" parTransId="{758258FC-1E0F-4749-B301-948F17AB3CA5}" sibTransId="{0CAEB500-40BC-4C57-AF2A-A9791DC4AFE0}"/>
    <dgm:cxn modelId="{96258DB9-9C72-443A-A503-A7D9328C0B41}" srcId="{EC4C4EEB-00F4-423A-A3A1-6D738C7C261E}" destId="{5E53D042-CD75-4EAE-860E-89DE7742C32B}" srcOrd="1" destOrd="0" parTransId="{4502A2C9-2A97-49D9-9747-13F678619F37}" sibTransId="{1DC49634-C6DB-41E3-A2A2-CE3975708D67}"/>
    <dgm:cxn modelId="{15452C21-8559-4AEE-943E-0080AF73FABA}" type="presOf" srcId="{F041EC17-CC84-411F-96B5-1C1CC1D06C88}" destId="{B06F1DB2-D540-4D84-967B-950372AAB069}" srcOrd="0" destOrd="0" presId="urn:microsoft.com/office/officeart/2005/8/layout/hierarchy1"/>
    <dgm:cxn modelId="{D88A77F4-B345-44C4-85A7-91941A31182C}" srcId="{121305A2-6A02-4441-BCA3-E012DEF4B855}" destId="{76334DD4-E661-4694-9A57-A40DAF123688}" srcOrd="0" destOrd="0" parTransId="{C44F1629-B1EC-4C10-A9B0-5D2A97195500}" sibTransId="{858929A3-5544-4E97-A6CD-491688AEC3F4}"/>
    <dgm:cxn modelId="{7CBB2E6C-65C9-4464-968A-CA1A4090A11A}" type="presOf" srcId="{121305A2-6A02-4441-BCA3-E012DEF4B855}" destId="{92BAE48B-7C43-4CF6-994F-34BBF0888837}" srcOrd="0" destOrd="0" presId="urn:microsoft.com/office/officeart/2005/8/layout/hierarchy1"/>
    <dgm:cxn modelId="{C06450D6-412E-4100-AC65-40FFAA117AC4}" type="presOf" srcId="{B15CD0A8-CAD9-43F7-8ECB-30F538939228}" destId="{22F6FD8D-5850-485C-AA92-691EF8B4BCE8}" srcOrd="0" destOrd="0" presId="urn:microsoft.com/office/officeart/2005/8/layout/hierarchy1"/>
    <dgm:cxn modelId="{C79746F5-BD35-4781-A52B-443AB08D6FAC}" srcId="{76334DD4-E661-4694-9A57-A40DAF123688}" destId="{F041EC17-CC84-411F-96B5-1C1CC1D06C88}" srcOrd="1" destOrd="0" parTransId="{44F5E24D-C51E-4D08-80E4-D2354175B4D3}" sibTransId="{EED873F8-F35A-4103-8DC6-883CF53700CB}"/>
    <dgm:cxn modelId="{E344AED0-8816-4084-B92E-ACE6A6D5CAFA}" type="presParOf" srcId="{B958DAD8-14D9-451F-BECE-9B9C2803BBEA}" destId="{7A8E91B9-38FA-465F-9E32-3CC2CD544BCB}" srcOrd="0" destOrd="0" presId="urn:microsoft.com/office/officeart/2005/8/layout/hierarchy1"/>
    <dgm:cxn modelId="{D6728516-951D-4EA3-89E7-0E61C5B38D1A}" type="presParOf" srcId="{7A8E91B9-38FA-465F-9E32-3CC2CD544BCB}" destId="{6FCE5DF5-4300-4131-97EC-32DD732D56F1}" srcOrd="0" destOrd="0" presId="urn:microsoft.com/office/officeart/2005/8/layout/hierarchy1"/>
    <dgm:cxn modelId="{A4CE6719-D4C0-4D46-A445-051E9A974544}" type="presParOf" srcId="{6FCE5DF5-4300-4131-97EC-32DD732D56F1}" destId="{C2CF093E-CBB4-4B21-8954-8DFFD5C3A80A}" srcOrd="0" destOrd="0" presId="urn:microsoft.com/office/officeart/2005/8/layout/hierarchy1"/>
    <dgm:cxn modelId="{2C7CB1EC-DD03-4712-AEB4-BC62877A1FE6}" type="presParOf" srcId="{6FCE5DF5-4300-4131-97EC-32DD732D56F1}" destId="{6139B6B2-764A-4618-A90E-21C00540AF05}" srcOrd="1" destOrd="0" presId="urn:microsoft.com/office/officeart/2005/8/layout/hierarchy1"/>
    <dgm:cxn modelId="{ADF8C77F-F30B-43E4-B487-635FE3AF7BFE}" type="presParOf" srcId="{7A8E91B9-38FA-465F-9E32-3CC2CD544BCB}" destId="{8DAC94D5-F76F-428A-81E6-0ABA5D65B063}" srcOrd="1" destOrd="0" presId="urn:microsoft.com/office/officeart/2005/8/layout/hierarchy1"/>
    <dgm:cxn modelId="{D9D9594D-7C45-449F-9696-B1C0ABF68BC8}" type="presParOf" srcId="{B958DAD8-14D9-451F-BECE-9B9C2803BBEA}" destId="{FE95B570-0891-4E8E-A8A9-CA8579E0ADDA}" srcOrd="1" destOrd="0" presId="urn:microsoft.com/office/officeart/2005/8/layout/hierarchy1"/>
    <dgm:cxn modelId="{33B58FDB-B284-4F5B-87CA-D7E3FA861297}" type="presParOf" srcId="{FE95B570-0891-4E8E-A8A9-CA8579E0ADDA}" destId="{E6C6E4E4-74AA-443F-B8DE-75AB7978B363}" srcOrd="0" destOrd="0" presId="urn:microsoft.com/office/officeart/2005/8/layout/hierarchy1"/>
    <dgm:cxn modelId="{0E9377A7-F439-4FC5-9A59-AE7313088EAB}" type="presParOf" srcId="{E6C6E4E4-74AA-443F-B8DE-75AB7978B363}" destId="{79AD72BE-ABE0-42FB-894E-7CD8CBAF90BA}" srcOrd="0" destOrd="0" presId="urn:microsoft.com/office/officeart/2005/8/layout/hierarchy1"/>
    <dgm:cxn modelId="{A4147869-6D3A-41C7-845C-B59904CE6972}" type="presParOf" srcId="{E6C6E4E4-74AA-443F-B8DE-75AB7978B363}" destId="{3E95946D-2D24-4252-92B4-08D644D753FF}" srcOrd="1" destOrd="0" presId="urn:microsoft.com/office/officeart/2005/8/layout/hierarchy1"/>
    <dgm:cxn modelId="{380209BA-D640-4809-9390-89AE75A727FD}" type="presParOf" srcId="{FE95B570-0891-4E8E-A8A9-CA8579E0ADDA}" destId="{8F9B1096-07C5-4615-8AD5-8E2616930C76}" srcOrd="1" destOrd="0" presId="urn:microsoft.com/office/officeart/2005/8/layout/hierarchy1"/>
    <dgm:cxn modelId="{B3C78FCE-4551-47A6-8099-11632B710EFE}" type="presParOf" srcId="{B958DAD8-14D9-451F-BECE-9B9C2803BBEA}" destId="{956E1626-6FB2-4435-B980-60EA1D22ACD1}" srcOrd="2" destOrd="0" presId="urn:microsoft.com/office/officeart/2005/8/layout/hierarchy1"/>
    <dgm:cxn modelId="{58DFF8AC-3F35-4778-8E54-879A1A46A870}" type="presParOf" srcId="{956E1626-6FB2-4435-B980-60EA1D22ACD1}" destId="{A201F18E-50A7-446F-BAD2-E9F8C5677766}" srcOrd="0" destOrd="0" presId="urn:microsoft.com/office/officeart/2005/8/layout/hierarchy1"/>
    <dgm:cxn modelId="{F3F58B37-A8CD-42C5-962D-386FF27EBDDD}" type="presParOf" srcId="{A201F18E-50A7-446F-BAD2-E9F8C5677766}" destId="{C937DB13-0208-4580-B600-9D558FC34EEC}" srcOrd="0" destOrd="0" presId="urn:microsoft.com/office/officeart/2005/8/layout/hierarchy1"/>
    <dgm:cxn modelId="{5E73F936-7278-4684-8ECC-1E88B9C3AE9B}" type="presParOf" srcId="{A201F18E-50A7-446F-BAD2-E9F8C5677766}" destId="{2296AE1C-D1AF-4605-B4E2-2123305DB87E}" srcOrd="1" destOrd="0" presId="urn:microsoft.com/office/officeart/2005/8/layout/hierarchy1"/>
    <dgm:cxn modelId="{F9A0657D-124E-4EA7-A744-12A2DE430494}" type="presParOf" srcId="{956E1626-6FB2-4435-B980-60EA1D22ACD1}" destId="{BD3138F2-A96C-4CA3-8F63-F4EAD53FB095}" srcOrd="1" destOrd="0" presId="urn:microsoft.com/office/officeart/2005/8/layout/hierarchy1"/>
    <dgm:cxn modelId="{64F7E2BE-4E9A-46ED-AEF0-C88B5779C4A2}" type="presParOf" srcId="{B958DAD8-14D9-451F-BECE-9B9C2803BBEA}" destId="{60E397E1-425F-48D7-9E8B-0FEAA4E3BEA7}" srcOrd="3" destOrd="0" presId="urn:microsoft.com/office/officeart/2005/8/layout/hierarchy1"/>
    <dgm:cxn modelId="{04424952-8960-4FE6-8F7F-B4EFCEFCB642}" type="presParOf" srcId="{60E397E1-425F-48D7-9E8B-0FEAA4E3BEA7}" destId="{C8721821-0913-4B05-9C2A-85BDDF5AF775}" srcOrd="0" destOrd="0" presId="urn:microsoft.com/office/officeart/2005/8/layout/hierarchy1"/>
    <dgm:cxn modelId="{DE244B91-7525-40F6-AE42-A6563CAAD42F}" type="presParOf" srcId="{C8721821-0913-4B05-9C2A-85BDDF5AF775}" destId="{E1021ABF-870C-4116-AEB7-A29EAA4CDE1D}" srcOrd="0" destOrd="0" presId="urn:microsoft.com/office/officeart/2005/8/layout/hierarchy1"/>
    <dgm:cxn modelId="{D5E51E4C-D8CD-42E9-8834-FE934C76743E}" type="presParOf" srcId="{C8721821-0913-4B05-9C2A-85BDDF5AF775}" destId="{92BAE48B-7C43-4CF6-994F-34BBF0888837}" srcOrd="1" destOrd="0" presId="urn:microsoft.com/office/officeart/2005/8/layout/hierarchy1"/>
    <dgm:cxn modelId="{E1AE20AB-0CA3-4371-A428-40C339ADFEA1}" type="presParOf" srcId="{60E397E1-425F-48D7-9E8B-0FEAA4E3BEA7}" destId="{21926643-E4F6-431A-99E4-BA5A53DE89CC}" srcOrd="1" destOrd="0" presId="urn:microsoft.com/office/officeart/2005/8/layout/hierarchy1"/>
    <dgm:cxn modelId="{0E335F8E-89B7-4B34-8450-31644F967161}" type="presParOf" srcId="{21926643-E4F6-431A-99E4-BA5A53DE89CC}" destId="{4B2F6F68-E379-4A62-813E-6BE144834D88}" srcOrd="0" destOrd="0" presId="urn:microsoft.com/office/officeart/2005/8/layout/hierarchy1"/>
    <dgm:cxn modelId="{0488982B-0D4B-4997-A44B-6EAE555873E7}" type="presParOf" srcId="{21926643-E4F6-431A-99E4-BA5A53DE89CC}" destId="{71E06645-6271-4864-BAB2-95EE0D68BE20}" srcOrd="1" destOrd="0" presId="urn:microsoft.com/office/officeart/2005/8/layout/hierarchy1"/>
    <dgm:cxn modelId="{DD2B97B1-640F-49EE-822D-94D8A686FB8A}" type="presParOf" srcId="{71E06645-6271-4864-BAB2-95EE0D68BE20}" destId="{A2335F3D-68DE-4933-BEF2-1F1D342D3D97}" srcOrd="0" destOrd="0" presId="urn:microsoft.com/office/officeart/2005/8/layout/hierarchy1"/>
    <dgm:cxn modelId="{18EAE7C6-57AE-46F8-BF3A-2699F4F7A19D}" type="presParOf" srcId="{A2335F3D-68DE-4933-BEF2-1F1D342D3D97}" destId="{BEA07D8A-4EFE-494D-B7AC-E33FB6ED1B94}" srcOrd="0" destOrd="0" presId="urn:microsoft.com/office/officeart/2005/8/layout/hierarchy1"/>
    <dgm:cxn modelId="{0634C130-29D7-437B-BE86-261D69E1C458}" type="presParOf" srcId="{A2335F3D-68DE-4933-BEF2-1F1D342D3D97}" destId="{2B15E624-7D5A-420D-8F5C-3221DA491510}" srcOrd="1" destOrd="0" presId="urn:microsoft.com/office/officeart/2005/8/layout/hierarchy1"/>
    <dgm:cxn modelId="{13F7B263-4BF3-4DAF-A5C0-E70896354B58}" type="presParOf" srcId="{71E06645-6271-4864-BAB2-95EE0D68BE20}" destId="{721D90A6-05A4-4CAA-A1C5-F601CC0D02B2}" srcOrd="1" destOrd="0" presId="urn:microsoft.com/office/officeart/2005/8/layout/hierarchy1"/>
    <dgm:cxn modelId="{1130E8BE-F32D-4A40-A52D-8FFB16E70328}" type="presParOf" srcId="{721D90A6-05A4-4CAA-A1C5-F601CC0D02B2}" destId="{F87BC056-056F-433E-86F9-E4B89BF70D1C}" srcOrd="0" destOrd="0" presId="urn:microsoft.com/office/officeart/2005/8/layout/hierarchy1"/>
    <dgm:cxn modelId="{A3807A56-A4F8-4278-A778-D4335C8DD0B5}" type="presParOf" srcId="{721D90A6-05A4-4CAA-A1C5-F601CC0D02B2}" destId="{60BBB5B1-89DA-446C-ABD1-62A9D0A8630A}" srcOrd="1" destOrd="0" presId="urn:microsoft.com/office/officeart/2005/8/layout/hierarchy1"/>
    <dgm:cxn modelId="{BE8A82FA-420C-425A-8318-4578C07C3CF3}" type="presParOf" srcId="{60BBB5B1-89DA-446C-ABD1-62A9D0A8630A}" destId="{104CC34B-A941-4172-8351-A9C55FD55F9F}" srcOrd="0" destOrd="0" presId="urn:microsoft.com/office/officeart/2005/8/layout/hierarchy1"/>
    <dgm:cxn modelId="{0B6C2FE5-5BD6-49B0-A08E-C27C0CE3D399}" type="presParOf" srcId="{104CC34B-A941-4172-8351-A9C55FD55F9F}" destId="{868080AE-F3F2-4C98-8B7B-79D76726914E}" srcOrd="0" destOrd="0" presId="urn:microsoft.com/office/officeart/2005/8/layout/hierarchy1"/>
    <dgm:cxn modelId="{7BC08DEF-BB36-43F2-BF14-1801ED26D3BC}" type="presParOf" srcId="{104CC34B-A941-4172-8351-A9C55FD55F9F}" destId="{809B969D-4B2E-4B7B-93DD-A3686847D28E}" srcOrd="1" destOrd="0" presId="urn:microsoft.com/office/officeart/2005/8/layout/hierarchy1"/>
    <dgm:cxn modelId="{1DC72A4B-9C18-46D7-A1FA-A879B3FEFCD8}" type="presParOf" srcId="{60BBB5B1-89DA-446C-ABD1-62A9D0A8630A}" destId="{3F46328E-BE47-46C8-A5C4-D1021975FFE8}" srcOrd="1" destOrd="0" presId="urn:microsoft.com/office/officeart/2005/8/layout/hierarchy1"/>
    <dgm:cxn modelId="{A62572A0-8C06-48CF-8E6E-E78087978CAF}" type="presParOf" srcId="{721D90A6-05A4-4CAA-A1C5-F601CC0D02B2}" destId="{385DB735-447A-41FA-9E3F-5FC6BEC43EF0}" srcOrd="2" destOrd="0" presId="urn:microsoft.com/office/officeart/2005/8/layout/hierarchy1"/>
    <dgm:cxn modelId="{6A2045FC-2DEC-4D45-BA17-6428EFD0AE97}" type="presParOf" srcId="{721D90A6-05A4-4CAA-A1C5-F601CC0D02B2}" destId="{F526FC93-51CD-4CC9-B51E-E94BC6EEAE6C}" srcOrd="3" destOrd="0" presId="urn:microsoft.com/office/officeart/2005/8/layout/hierarchy1"/>
    <dgm:cxn modelId="{70D0FB46-83FE-4F0E-B0BC-140A21CA3A49}" type="presParOf" srcId="{F526FC93-51CD-4CC9-B51E-E94BC6EEAE6C}" destId="{981F7930-E92F-4F06-99A9-53514071D53C}" srcOrd="0" destOrd="0" presId="urn:microsoft.com/office/officeart/2005/8/layout/hierarchy1"/>
    <dgm:cxn modelId="{3CF58580-F50C-4FB8-A8B9-2CDEB8626B61}" type="presParOf" srcId="{981F7930-E92F-4F06-99A9-53514071D53C}" destId="{0BD43ACF-88B7-449E-A0BB-6E04A812C10E}" srcOrd="0" destOrd="0" presId="urn:microsoft.com/office/officeart/2005/8/layout/hierarchy1"/>
    <dgm:cxn modelId="{02798921-2708-47C0-95CA-FB7341C94DD9}" type="presParOf" srcId="{981F7930-E92F-4F06-99A9-53514071D53C}" destId="{B06F1DB2-D540-4D84-967B-950372AAB069}" srcOrd="1" destOrd="0" presId="urn:microsoft.com/office/officeart/2005/8/layout/hierarchy1"/>
    <dgm:cxn modelId="{93261F70-36A2-4426-AEEB-33789CB8A848}" type="presParOf" srcId="{F526FC93-51CD-4CC9-B51E-E94BC6EEAE6C}" destId="{DD75CD32-F2BC-44E8-8D8D-DF89EB4E1AAE}" srcOrd="1" destOrd="0" presId="urn:microsoft.com/office/officeart/2005/8/layout/hierarchy1"/>
    <dgm:cxn modelId="{A1963337-D14A-4738-8309-8E08F768C456}" type="presParOf" srcId="{721D90A6-05A4-4CAA-A1C5-F601CC0D02B2}" destId="{F22781F4-3061-4CD8-A0D9-6964D7633E75}" srcOrd="4" destOrd="0" presId="urn:microsoft.com/office/officeart/2005/8/layout/hierarchy1"/>
    <dgm:cxn modelId="{8381B758-D286-46FE-9EFE-21AD3A29EDA9}" type="presParOf" srcId="{721D90A6-05A4-4CAA-A1C5-F601CC0D02B2}" destId="{F301BD3C-4F35-42FD-99DC-DFC150306762}" srcOrd="5" destOrd="0" presId="urn:microsoft.com/office/officeart/2005/8/layout/hierarchy1"/>
    <dgm:cxn modelId="{9B124907-D2C8-4D92-8D31-4F5E5F210B58}" type="presParOf" srcId="{F301BD3C-4F35-42FD-99DC-DFC150306762}" destId="{197ADF44-B0D1-45FF-85E9-481EF488D2FD}" srcOrd="0" destOrd="0" presId="urn:microsoft.com/office/officeart/2005/8/layout/hierarchy1"/>
    <dgm:cxn modelId="{035AF30A-0560-4CDB-AB01-35FA6BB099AD}" type="presParOf" srcId="{197ADF44-B0D1-45FF-85E9-481EF488D2FD}" destId="{53077A4A-DD84-4BFD-8FF7-934D2663D312}" srcOrd="0" destOrd="0" presId="urn:microsoft.com/office/officeart/2005/8/layout/hierarchy1"/>
    <dgm:cxn modelId="{4705B964-686D-4DDB-AE6B-C433EB150F47}" type="presParOf" srcId="{197ADF44-B0D1-45FF-85E9-481EF488D2FD}" destId="{5CD1300D-7A0A-44A4-AADF-1707444EF224}" srcOrd="1" destOrd="0" presId="urn:microsoft.com/office/officeart/2005/8/layout/hierarchy1"/>
    <dgm:cxn modelId="{8CA258B2-49F7-4704-8714-18CE5B4691C7}" type="presParOf" srcId="{F301BD3C-4F35-42FD-99DC-DFC150306762}" destId="{CC9023CC-269F-4DD1-857D-8F1E98E8AD27}" srcOrd="1" destOrd="0" presId="urn:microsoft.com/office/officeart/2005/8/layout/hierarchy1"/>
    <dgm:cxn modelId="{C4D14C46-BCD7-4B13-B9C9-5B1A57D1D7D7}" type="presParOf" srcId="{21926643-E4F6-431A-99E4-BA5A53DE89CC}" destId="{A377D872-9480-4A34-89A5-2FA02BECD878}" srcOrd="2" destOrd="0" presId="urn:microsoft.com/office/officeart/2005/8/layout/hierarchy1"/>
    <dgm:cxn modelId="{7EEF29A1-4046-4862-AB8C-5D47CE604DF8}" type="presParOf" srcId="{21926643-E4F6-431A-99E4-BA5A53DE89CC}" destId="{DB043D36-3405-4934-BEAB-DF5F23F3AEB2}" srcOrd="3" destOrd="0" presId="urn:microsoft.com/office/officeart/2005/8/layout/hierarchy1"/>
    <dgm:cxn modelId="{E6BDC48D-466E-4362-BF82-D77715F7A312}" type="presParOf" srcId="{DB043D36-3405-4934-BEAB-DF5F23F3AEB2}" destId="{A8F121BF-6F2F-45C7-9B93-3C2B849E36E4}" srcOrd="0" destOrd="0" presId="urn:microsoft.com/office/officeart/2005/8/layout/hierarchy1"/>
    <dgm:cxn modelId="{30A88307-034B-4284-B756-8A4221CA4CF9}" type="presParOf" srcId="{A8F121BF-6F2F-45C7-9B93-3C2B849E36E4}" destId="{D7684CA5-496B-4706-B697-5AF30AAE901B}" srcOrd="0" destOrd="0" presId="urn:microsoft.com/office/officeart/2005/8/layout/hierarchy1"/>
    <dgm:cxn modelId="{1F9F1610-E99B-4B4C-A374-7815EB7F0417}" type="presParOf" srcId="{A8F121BF-6F2F-45C7-9B93-3C2B849E36E4}" destId="{BC07B8F2-6C20-4894-8890-8B4CDAFB5896}" srcOrd="1" destOrd="0" presId="urn:microsoft.com/office/officeart/2005/8/layout/hierarchy1"/>
    <dgm:cxn modelId="{9745A2FA-138B-4C74-960D-8B7D0B6272D8}" type="presParOf" srcId="{DB043D36-3405-4934-BEAB-DF5F23F3AEB2}" destId="{73EF7AB5-9095-4E34-ADB5-C51A0F15D089}" srcOrd="1" destOrd="0" presId="urn:microsoft.com/office/officeart/2005/8/layout/hierarchy1"/>
    <dgm:cxn modelId="{26862841-82F8-4060-A30B-3B9627BD72D6}" type="presParOf" srcId="{B958DAD8-14D9-451F-BECE-9B9C2803BBEA}" destId="{2FA6289C-1FFB-4A6F-B4B1-226191B5A043}" srcOrd="4" destOrd="0" presId="urn:microsoft.com/office/officeart/2005/8/layout/hierarchy1"/>
    <dgm:cxn modelId="{5CBBE0CD-DA92-4B6D-AED5-466377DAD7A3}" type="presParOf" srcId="{2FA6289C-1FFB-4A6F-B4B1-226191B5A043}" destId="{475BA042-88D2-4E87-AF14-48C40F8538B5}" srcOrd="0" destOrd="0" presId="urn:microsoft.com/office/officeart/2005/8/layout/hierarchy1"/>
    <dgm:cxn modelId="{6C9B178C-F4E5-405B-A2CD-1438FE45C827}" type="presParOf" srcId="{475BA042-88D2-4E87-AF14-48C40F8538B5}" destId="{CA248A8A-62B9-425E-B4EA-34C903E995F6}" srcOrd="0" destOrd="0" presId="urn:microsoft.com/office/officeart/2005/8/layout/hierarchy1"/>
    <dgm:cxn modelId="{A759FF05-ECA7-4A67-A2E0-50C324D98B51}" type="presParOf" srcId="{475BA042-88D2-4E87-AF14-48C40F8538B5}" destId="{22F6FD8D-5850-485C-AA92-691EF8B4BCE8}" srcOrd="1" destOrd="0" presId="urn:microsoft.com/office/officeart/2005/8/layout/hierarchy1"/>
    <dgm:cxn modelId="{09CDF58D-E4B0-4C29-A149-76525E274CC9}" type="presParOf" srcId="{2FA6289C-1FFB-4A6F-B4B1-226191B5A043}" destId="{BF32C7FA-9114-44F9-BBB8-C673CBE1C796}" srcOrd="1" destOrd="0" presId="urn:microsoft.com/office/officeart/2005/8/layout/hierarchy1"/>
    <dgm:cxn modelId="{2AFB5884-B610-4CE3-8181-49A1E7D229E5}" type="presParOf" srcId="{B958DAD8-14D9-451F-BECE-9B9C2803BBEA}" destId="{4B6C7397-F1D2-41F0-B7AE-CB63797AEBAC}" srcOrd="5" destOrd="0" presId="urn:microsoft.com/office/officeart/2005/8/layout/hierarchy1"/>
    <dgm:cxn modelId="{780D14E7-1753-44D4-84E7-B0951A99A5CB}" type="presParOf" srcId="{4B6C7397-F1D2-41F0-B7AE-CB63797AEBAC}" destId="{422E086E-36F0-464E-A3F7-B313413AD20A}" srcOrd="0" destOrd="0" presId="urn:microsoft.com/office/officeart/2005/8/layout/hierarchy1"/>
    <dgm:cxn modelId="{8FF1B59B-05CB-4D1F-9400-98433A5191F5}" type="presParOf" srcId="{422E086E-36F0-464E-A3F7-B313413AD20A}" destId="{BD3BF324-9ED3-4574-9E20-E83781C7FEBF}" srcOrd="0" destOrd="0" presId="urn:microsoft.com/office/officeart/2005/8/layout/hierarchy1"/>
    <dgm:cxn modelId="{AA58A630-A41A-4369-A14D-C8C4D3890139}" type="presParOf" srcId="{422E086E-36F0-464E-A3F7-B313413AD20A}" destId="{3EA2B01B-69F5-45E5-A7EB-263865790DC1}" srcOrd="1" destOrd="0" presId="urn:microsoft.com/office/officeart/2005/8/layout/hierarchy1"/>
    <dgm:cxn modelId="{F72E8CA5-8BB5-4DAE-A25B-5A32C879141B}" type="presParOf" srcId="{4B6C7397-F1D2-41F0-B7AE-CB63797AEBAC}" destId="{ADA0EF09-6336-44C8-82CA-4046D1BB199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874A79-0B1E-4492-ABAE-2D545D19278C}">
      <dsp:nvSpPr>
        <dsp:cNvPr id="0" name=""/>
        <dsp:cNvSpPr/>
      </dsp:nvSpPr>
      <dsp:spPr>
        <a:xfrm>
          <a:off x="0" y="1911891"/>
          <a:ext cx="4697730" cy="1444949"/>
        </a:xfrm>
        <a:prstGeom prst="roundRect">
          <a:avLst/>
        </a:prstGeom>
        <a:solidFill>
          <a:srgbClr val="E5402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P.2: </a:t>
          </a:r>
          <a:r>
            <a:rPr lang="en-US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Mundësimi</a:t>
          </a:r>
          <a:r>
            <a:rPr lang="en-US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</a:t>
          </a:r>
          <a:r>
            <a:rPr lang="en-US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punësimit</a:t>
          </a:r>
          <a:r>
            <a:rPr lang="en-US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të</a:t>
          </a:r>
          <a:r>
            <a:rPr lang="en-US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denjë</a:t>
          </a:r>
          <a:r>
            <a:rPr lang="en-US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për</a:t>
          </a:r>
          <a:r>
            <a:rPr lang="en-US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gra</a:t>
          </a:r>
          <a:r>
            <a:rPr lang="en-US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dhe</a:t>
          </a:r>
          <a:r>
            <a:rPr lang="en-US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burra</a:t>
          </a:r>
          <a:r>
            <a:rPr lang="en-US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nëpërmjet</a:t>
          </a:r>
          <a:r>
            <a:rPr lang="en-US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zbatimit</a:t>
          </a:r>
          <a:r>
            <a:rPr lang="en-US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të</a:t>
          </a:r>
          <a:r>
            <a:rPr lang="en-US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politikave</a:t>
          </a:r>
          <a:r>
            <a:rPr lang="en-US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gjithëpërfshirëse</a:t>
          </a:r>
          <a:r>
            <a:rPr lang="en-US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të</a:t>
          </a:r>
          <a:r>
            <a:rPr lang="en-US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tregut</a:t>
          </a:r>
          <a:r>
            <a:rPr lang="en-US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të</a:t>
          </a:r>
          <a:r>
            <a:rPr lang="en-US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punës</a:t>
          </a:r>
          <a:endParaRPr lang="en-US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537" y="1982428"/>
        <a:ext cx="4556656" cy="1303875"/>
      </dsp:txXfrm>
    </dsp:sp>
    <dsp:sp modelId="{419A6526-8EDA-4A9E-BDCE-C817E6EE8888}">
      <dsp:nvSpPr>
        <dsp:cNvPr id="0" name=""/>
        <dsp:cNvSpPr/>
      </dsp:nvSpPr>
      <dsp:spPr>
        <a:xfrm>
          <a:off x="0" y="386031"/>
          <a:ext cx="4697730" cy="1444949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rgbClr val="E5402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i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P.1: </a:t>
          </a:r>
          <a:r>
            <a:rPr lang="en-US" sz="2000" b="1" i="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Zhvillimi</a:t>
          </a:r>
          <a:r>
            <a:rPr lang="en-US" sz="2000" b="1" i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 </a:t>
          </a:r>
          <a:r>
            <a:rPr lang="en-US" sz="2000" b="1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aftësive</a:t>
          </a:r>
          <a:r>
            <a:rPr lang="en-US" sz="2000" b="1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dhe </a:t>
          </a:r>
          <a:r>
            <a:rPr lang="en-US" sz="2000" b="1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lidhje</a:t>
          </a:r>
          <a:r>
            <a:rPr lang="en-US" sz="2000" b="1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më</a:t>
          </a:r>
          <a:r>
            <a:rPr lang="en-US" sz="2000" b="1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e </a:t>
          </a:r>
          <a:r>
            <a:rPr lang="en-US" sz="2000" b="1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mirë</a:t>
          </a:r>
          <a:r>
            <a:rPr lang="en-US" sz="2000" b="1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e </a:t>
          </a:r>
          <a:r>
            <a:rPr lang="en-US" sz="2000" b="1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kërkesës</a:t>
          </a:r>
          <a:r>
            <a:rPr lang="en-US" sz="2000" b="1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me </a:t>
          </a:r>
          <a:r>
            <a:rPr lang="en-US" sz="2000" b="1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ofertën</a:t>
          </a:r>
          <a:r>
            <a:rPr lang="en-US" sz="2000" b="1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në </a:t>
          </a:r>
          <a:r>
            <a:rPr lang="en-US" sz="2000" b="1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tregun</a:t>
          </a:r>
          <a:r>
            <a:rPr lang="en-US" sz="2000" b="1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e punës për </a:t>
          </a:r>
          <a:r>
            <a:rPr lang="en-US" sz="2000" b="1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punësim</a:t>
          </a:r>
          <a:r>
            <a:rPr lang="en-US" sz="2000" b="1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më</a:t>
          </a:r>
          <a:r>
            <a:rPr lang="en-US" sz="2000" b="1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të</a:t>
          </a:r>
          <a:r>
            <a:rPr lang="en-US" sz="2000" b="1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="1" i="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lartë</a:t>
          </a:r>
          <a:endParaRPr lang="en-US" sz="2000" b="1" i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537" y="456568"/>
        <a:ext cx="4556656" cy="13038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77D872-9480-4A34-89A5-2FA02BECD878}">
      <dsp:nvSpPr>
        <dsp:cNvPr id="0" name=""/>
        <dsp:cNvSpPr/>
      </dsp:nvSpPr>
      <dsp:spPr>
        <a:xfrm>
          <a:off x="3718329" y="1117291"/>
          <a:ext cx="1011018" cy="3855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890"/>
              </a:lnTo>
              <a:lnTo>
                <a:pt x="1011018" y="260890"/>
              </a:lnTo>
              <a:lnTo>
                <a:pt x="1011018" y="3855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2781F4-3061-4CD8-A0D9-6964D7633E75}">
      <dsp:nvSpPr>
        <dsp:cNvPr id="0" name=""/>
        <dsp:cNvSpPr/>
      </dsp:nvSpPr>
      <dsp:spPr>
        <a:xfrm>
          <a:off x="2926461" y="2356388"/>
          <a:ext cx="1971776" cy="4266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977"/>
              </a:lnTo>
              <a:lnTo>
                <a:pt x="1971776" y="301977"/>
              </a:lnTo>
              <a:lnTo>
                <a:pt x="1971776" y="4266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5DB735-447A-41FA-9E3F-5FC6BEC43EF0}">
      <dsp:nvSpPr>
        <dsp:cNvPr id="0" name=""/>
        <dsp:cNvSpPr/>
      </dsp:nvSpPr>
      <dsp:spPr>
        <a:xfrm>
          <a:off x="2926461" y="2356388"/>
          <a:ext cx="235639" cy="424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746"/>
              </a:lnTo>
              <a:lnTo>
                <a:pt x="235639" y="299746"/>
              </a:lnTo>
              <a:lnTo>
                <a:pt x="235639" y="42444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7BC056-056F-433E-86F9-E4B89BF70D1C}">
      <dsp:nvSpPr>
        <dsp:cNvPr id="0" name=""/>
        <dsp:cNvSpPr/>
      </dsp:nvSpPr>
      <dsp:spPr>
        <a:xfrm>
          <a:off x="1547579" y="2356388"/>
          <a:ext cx="1378881" cy="398741"/>
        </a:xfrm>
        <a:custGeom>
          <a:avLst/>
          <a:gdLst/>
          <a:ahLst/>
          <a:cxnLst/>
          <a:rect l="0" t="0" r="0" b="0"/>
          <a:pathLst>
            <a:path>
              <a:moveTo>
                <a:pt x="1378881" y="0"/>
              </a:moveTo>
              <a:lnTo>
                <a:pt x="1378881" y="274044"/>
              </a:lnTo>
              <a:lnTo>
                <a:pt x="0" y="274044"/>
              </a:lnTo>
              <a:lnTo>
                <a:pt x="0" y="39874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2F6F68-E379-4A62-813E-6BE144834D88}">
      <dsp:nvSpPr>
        <dsp:cNvPr id="0" name=""/>
        <dsp:cNvSpPr/>
      </dsp:nvSpPr>
      <dsp:spPr>
        <a:xfrm>
          <a:off x="2926461" y="1117291"/>
          <a:ext cx="791868" cy="384355"/>
        </a:xfrm>
        <a:custGeom>
          <a:avLst/>
          <a:gdLst/>
          <a:ahLst/>
          <a:cxnLst/>
          <a:rect l="0" t="0" r="0" b="0"/>
          <a:pathLst>
            <a:path>
              <a:moveTo>
                <a:pt x="791868" y="0"/>
              </a:moveTo>
              <a:lnTo>
                <a:pt x="791868" y="259659"/>
              </a:lnTo>
              <a:lnTo>
                <a:pt x="0" y="259659"/>
              </a:lnTo>
              <a:lnTo>
                <a:pt x="0" y="3843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CF093E-CBB4-4B21-8954-8DFFD5C3A80A}">
      <dsp:nvSpPr>
        <dsp:cNvPr id="0" name=""/>
        <dsp:cNvSpPr/>
      </dsp:nvSpPr>
      <dsp:spPr>
        <a:xfrm>
          <a:off x="1224320" y="410301"/>
          <a:ext cx="498186" cy="6633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39B6B2-764A-4618-A90E-21C00540AF05}">
      <dsp:nvSpPr>
        <dsp:cNvPr id="0" name=""/>
        <dsp:cNvSpPr/>
      </dsp:nvSpPr>
      <dsp:spPr>
        <a:xfrm>
          <a:off x="1373881" y="552384"/>
          <a:ext cx="498186" cy="6633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smtClean="0"/>
            <a:t>Këshilli Kombëtar i AFP-së</a:t>
          </a:r>
          <a:endParaRPr lang="en-US" sz="700" kern="1200"/>
        </a:p>
      </dsp:txBody>
      <dsp:txXfrm>
        <a:off x="1388472" y="566975"/>
        <a:ext cx="469004" cy="634199"/>
      </dsp:txXfrm>
    </dsp:sp>
    <dsp:sp modelId="{79AD72BE-ABE0-42FB-894E-7CD8CBAF90BA}">
      <dsp:nvSpPr>
        <dsp:cNvPr id="0" name=""/>
        <dsp:cNvSpPr/>
      </dsp:nvSpPr>
      <dsp:spPr>
        <a:xfrm>
          <a:off x="-149560" y="2851262"/>
          <a:ext cx="645080" cy="6633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95946D-2D24-4252-92B4-08D644D753FF}">
      <dsp:nvSpPr>
        <dsp:cNvPr id="0" name=""/>
        <dsp:cNvSpPr/>
      </dsp:nvSpPr>
      <dsp:spPr>
        <a:xfrm>
          <a:off x="0" y="2993345"/>
          <a:ext cx="645080" cy="6633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Bordet </a:t>
          </a:r>
          <a:r>
            <a:rPr lang="en-US" sz="1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drejtuese</a:t>
          </a:r>
          <a:endParaRPr lang="en-US" sz="1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894" y="3012239"/>
        <a:ext cx="607292" cy="625593"/>
      </dsp:txXfrm>
    </dsp:sp>
    <dsp:sp modelId="{C937DB13-0208-4580-B600-9D558FC34EEC}">
      <dsp:nvSpPr>
        <dsp:cNvPr id="0" name=""/>
        <dsp:cNvSpPr/>
      </dsp:nvSpPr>
      <dsp:spPr>
        <a:xfrm>
          <a:off x="1211889" y="1593459"/>
          <a:ext cx="632939" cy="66338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96AE1C-D1AF-4605-B4E2-2123305DB87E}">
      <dsp:nvSpPr>
        <dsp:cNvPr id="0" name=""/>
        <dsp:cNvSpPr/>
      </dsp:nvSpPr>
      <dsp:spPr>
        <a:xfrm>
          <a:off x="1361450" y="1735542"/>
          <a:ext cx="632939" cy="6633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Këshilli</a:t>
          </a:r>
          <a:r>
            <a:rPr lang="en-US" sz="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Konsultativ</a:t>
          </a:r>
          <a:r>
            <a:rPr lang="en-US" sz="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Tri </a:t>
          </a:r>
          <a:r>
            <a:rPr lang="en-US" sz="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Palesh</a:t>
          </a:r>
          <a:endParaRPr lang="en-US" sz="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79988" y="1754080"/>
        <a:ext cx="595863" cy="626305"/>
      </dsp:txXfrm>
    </dsp:sp>
    <dsp:sp modelId="{E1021ABF-870C-4116-AEB7-A29EAA4CDE1D}">
      <dsp:nvSpPr>
        <dsp:cNvPr id="0" name=""/>
        <dsp:cNvSpPr/>
      </dsp:nvSpPr>
      <dsp:spPr>
        <a:xfrm>
          <a:off x="2487260" y="262550"/>
          <a:ext cx="2462138" cy="8547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BAE48B-7C43-4CF6-994F-34BBF0888837}">
      <dsp:nvSpPr>
        <dsp:cNvPr id="0" name=""/>
        <dsp:cNvSpPr/>
      </dsp:nvSpPr>
      <dsp:spPr>
        <a:xfrm>
          <a:off x="2636821" y="404633"/>
          <a:ext cx="2462138" cy="8547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</a:t>
          </a:r>
          <a:r>
            <a:rPr lang="sq-AL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EKI</a:t>
          </a:r>
          <a:endParaRPr lang="en-US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61856" y="429668"/>
        <a:ext cx="2412068" cy="804671"/>
      </dsp:txXfrm>
    </dsp:sp>
    <dsp:sp modelId="{BEA07D8A-4EFE-494D-B7AC-E33FB6ED1B94}">
      <dsp:nvSpPr>
        <dsp:cNvPr id="0" name=""/>
        <dsp:cNvSpPr/>
      </dsp:nvSpPr>
      <dsp:spPr>
        <a:xfrm>
          <a:off x="2253436" y="1501647"/>
          <a:ext cx="1346048" cy="8547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15E624-7D5A-420D-8F5C-3221DA491510}">
      <dsp:nvSpPr>
        <dsp:cNvPr id="0" name=""/>
        <dsp:cNvSpPr/>
      </dsp:nvSpPr>
      <dsp:spPr>
        <a:xfrm>
          <a:off x="2402997" y="1643730"/>
          <a:ext cx="1346048" cy="8547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AKPA</a:t>
          </a:r>
          <a:endParaRPr lang="en-US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28032" y="1668765"/>
        <a:ext cx="1295978" cy="804671"/>
      </dsp:txXfrm>
    </dsp:sp>
    <dsp:sp modelId="{868080AE-F3F2-4C98-8B7B-79D76726914E}">
      <dsp:nvSpPr>
        <dsp:cNvPr id="0" name=""/>
        <dsp:cNvSpPr/>
      </dsp:nvSpPr>
      <dsp:spPr>
        <a:xfrm>
          <a:off x="874554" y="2755129"/>
          <a:ext cx="1346048" cy="8547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9B969D-4B2E-4B7B-93DD-A3686847D28E}">
      <dsp:nvSpPr>
        <dsp:cNvPr id="0" name=""/>
        <dsp:cNvSpPr/>
      </dsp:nvSpPr>
      <dsp:spPr>
        <a:xfrm>
          <a:off x="1024115" y="2897212"/>
          <a:ext cx="1346048" cy="8547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SHP</a:t>
          </a:r>
          <a:endParaRPr lang="en-US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49150" y="2922247"/>
        <a:ext cx="1295978" cy="804671"/>
      </dsp:txXfrm>
    </dsp:sp>
    <dsp:sp modelId="{0BD43ACF-88B7-449E-A0BB-6E04A812C10E}">
      <dsp:nvSpPr>
        <dsp:cNvPr id="0" name=""/>
        <dsp:cNvSpPr/>
      </dsp:nvSpPr>
      <dsp:spPr>
        <a:xfrm>
          <a:off x="2489075" y="2780831"/>
          <a:ext cx="1346048" cy="8547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6F1DB2-D540-4D84-967B-950372AAB069}">
      <dsp:nvSpPr>
        <dsp:cNvPr id="0" name=""/>
        <dsp:cNvSpPr/>
      </dsp:nvSpPr>
      <dsp:spPr>
        <a:xfrm>
          <a:off x="2638636" y="2922914"/>
          <a:ext cx="1346048" cy="8547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QFP</a:t>
          </a:r>
          <a:endParaRPr lang="en-US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63671" y="2947949"/>
        <a:ext cx="1295978" cy="804671"/>
      </dsp:txXfrm>
    </dsp:sp>
    <dsp:sp modelId="{53077A4A-DD84-4BFD-8FF7-934D2663D312}">
      <dsp:nvSpPr>
        <dsp:cNvPr id="0" name=""/>
        <dsp:cNvSpPr/>
      </dsp:nvSpPr>
      <dsp:spPr>
        <a:xfrm>
          <a:off x="4225212" y="2783062"/>
          <a:ext cx="1346048" cy="8547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D1300D-7A0A-44A4-AADF-1707444EF224}">
      <dsp:nvSpPr>
        <dsp:cNvPr id="0" name=""/>
        <dsp:cNvSpPr/>
      </dsp:nvSpPr>
      <dsp:spPr>
        <a:xfrm>
          <a:off x="4374773" y="2925145"/>
          <a:ext cx="1346048" cy="8547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QSHF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99808" y="2950180"/>
        <a:ext cx="1295978" cy="804671"/>
      </dsp:txXfrm>
    </dsp:sp>
    <dsp:sp modelId="{D7684CA5-496B-4706-B697-5AF30AAE901B}">
      <dsp:nvSpPr>
        <dsp:cNvPr id="0" name=""/>
        <dsp:cNvSpPr/>
      </dsp:nvSpPr>
      <dsp:spPr>
        <a:xfrm>
          <a:off x="4056323" y="1502878"/>
          <a:ext cx="1346048" cy="8547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07B8F2-6C20-4894-8890-8B4CDAFB5896}">
      <dsp:nvSpPr>
        <dsp:cNvPr id="0" name=""/>
        <dsp:cNvSpPr/>
      </dsp:nvSpPr>
      <dsp:spPr>
        <a:xfrm>
          <a:off x="4205884" y="1644961"/>
          <a:ext cx="1346048" cy="8547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AKAFP&amp;K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30919" y="1669996"/>
        <a:ext cx="1295978" cy="804671"/>
      </dsp:txXfrm>
    </dsp:sp>
    <dsp:sp modelId="{CA248A8A-62B9-425E-B4EA-34C903E995F6}">
      <dsp:nvSpPr>
        <dsp:cNvPr id="0" name=""/>
        <dsp:cNvSpPr/>
      </dsp:nvSpPr>
      <dsp:spPr>
        <a:xfrm>
          <a:off x="5737365" y="322510"/>
          <a:ext cx="1346048" cy="8547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F6FD8D-5850-485C-AA92-691EF8B4BCE8}">
      <dsp:nvSpPr>
        <dsp:cNvPr id="0" name=""/>
        <dsp:cNvSpPr/>
      </dsp:nvSpPr>
      <dsp:spPr>
        <a:xfrm>
          <a:off x="5886926" y="464593"/>
          <a:ext cx="1346048" cy="8547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MAS</a:t>
          </a:r>
          <a:endParaRPr lang="en-US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11961" y="489628"/>
        <a:ext cx="1295978" cy="804671"/>
      </dsp:txXfrm>
    </dsp:sp>
    <dsp:sp modelId="{BD3BF324-9ED3-4574-9E20-E83781C7FEBF}">
      <dsp:nvSpPr>
        <dsp:cNvPr id="0" name=""/>
        <dsp:cNvSpPr/>
      </dsp:nvSpPr>
      <dsp:spPr>
        <a:xfrm>
          <a:off x="6161118" y="1654120"/>
          <a:ext cx="1346048" cy="8547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A2B01B-69F5-45E5-A7EB-263865790DC1}">
      <dsp:nvSpPr>
        <dsp:cNvPr id="0" name=""/>
        <dsp:cNvSpPr/>
      </dsp:nvSpPr>
      <dsp:spPr>
        <a:xfrm>
          <a:off x="6310679" y="1796203"/>
          <a:ext cx="1346048" cy="8547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Ofrues</a:t>
          </a:r>
          <a:r>
            <a:rPr lang="en-US" sz="1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privat</a:t>
          </a:r>
          <a:r>
            <a:rPr lang="sq-AL" sz="1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ë</a:t>
          </a:r>
          <a:r>
            <a:rPr lang="en-US" sz="1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të</a:t>
          </a:r>
          <a:r>
            <a:rPr lang="en-US" sz="1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AFP-</a:t>
          </a:r>
          <a:r>
            <a:rPr lang="en-US" sz="1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së</a:t>
          </a:r>
          <a:endParaRPr lang="en-US" sz="1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35714" y="1821238"/>
        <a:ext cx="1295978" cy="8046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10063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4038" y="0"/>
            <a:ext cx="4311650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E5D5D2-277E-4A2A-B4AC-F2BCF4315A3E}" type="datetimeFigureOut">
              <a:rPr lang="en-GB" smtClean="0"/>
              <a:pPr/>
              <a:t>16/04/2024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73825"/>
            <a:ext cx="4310063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4038" y="6473825"/>
            <a:ext cx="431165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0C180-68E3-4975-AFE2-C2FC5B205C9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2587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10486" cy="342438"/>
          </a:xfrm>
          <a:prstGeom prst="rect">
            <a:avLst/>
          </a:prstGeom>
        </p:spPr>
        <p:txBody>
          <a:bodyPr vert="horz" lIns="107232" tIns="53616" rIns="107232" bIns="53616" rtlCol="0"/>
          <a:lstStyle>
            <a:lvl1pPr algn="l">
              <a:defRPr sz="14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5063" y="1"/>
            <a:ext cx="4310486" cy="342438"/>
          </a:xfrm>
          <a:prstGeom prst="rect">
            <a:avLst/>
          </a:prstGeom>
        </p:spPr>
        <p:txBody>
          <a:bodyPr vert="horz" lIns="107232" tIns="53616" rIns="107232" bIns="53616" rtlCol="0"/>
          <a:lstStyle>
            <a:lvl1pPr algn="r">
              <a:defRPr sz="1400"/>
            </a:lvl1pPr>
          </a:lstStyle>
          <a:p>
            <a:fld id="{3FCD27D9-5A3D-4B00-83C0-3109504D4BEC}" type="datetimeFigureOut">
              <a:rPr lang="en-GB" smtClean="0"/>
              <a:pPr/>
              <a:t>16/04/2024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33700" y="852488"/>
            <a:ext cx="4079875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7232" tIns="53616" rIns="107232" bIns="5361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728" y="3279419"/>
            <a:ext cx="7957820" cy="2684879"/>
          </a:xfrm>
          <a:prstGeom prst="rect">
            <a:avLst/>
          </a:prstGeom>
        </p:spPr>
        <p:txBody>
          <a:bodyPr vert="horz" lIns="107232" tIns="53616" rIns="107232" bIns="5361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72701"/>
            <a:ext cx="4310486" cy="342437"/>
          </a:xfrm>
          <a:prstGeom prst="rect">
            <a:avLst/>
          </a:prstGeom>
        </p:spPr>
        <p:txBody>
          <a:bodyPr vert="horz" lIns="107232" tIns="53616" rIns="107232" bIns="53616" rtlCol="0" anchor="b"/>
          <a:lstStyle>
            <a:lvl1pPr algn="l">
              <a:defRPr sz="14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5063" y="6472701"/>
            <a:ext cx="4310486" cy="342437"/>
          </a:xfrm>
          <a:prstGeom prst="rect">
            <a:avLst/>
          </a:prstGeom>
        </p:spPr>
        <p:txBody>
          <a:bodyPr vert="horz" lIns="107232" tIns="53616" rIns="107232" bIns="53616" rtlCol="0" anchor="b"/>
          <a:lstStyle>
            <a:lvl1pPr algn="r">
              <a:defRPr sz="1400"/>
            </a:lvl1pPr>
          </a:lstStyle>
          <a:p>
            <a:fld id="{B44955F6-9BC2-4430-A9BF-D69589496B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3707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0717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5" name="Google Shape;295;p2:notes"/>
          <p:cNvSpPr txBox="1">
            <a:spLocks noGrp="1"/>
          </p:cNvSpPr>
          <p:nvPr>
            <p:ph type="body" idx="1"/>
          </p:nvPr>
        </p:nvSpPr>
        <p:spPr>
          <a:xfrm>
            <a:off x="678339" y="4715154"/>
            <a:ext cx="542671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575" tIns="92575" rIns="92575" bIns="9257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17519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10"/>
              <a:t>puna.gov.al</a:t>
            </a:r>
            <a:endParaRPr spc="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10" dirty="0"/>
              <a:pPr marL="38100">
                <a:lnSpc>
                  <a:spcPct val="100000"/>
                </a:lnSpc>
                <a:spcBef>
                  <a:spcPts val="10"/>
                </a:spcBef>
              </a:pPr>
              <a:t>‹#›</a:t>
            </a:fld>
            <a:endParaRPr spc="1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50" b="1" i="0">
                <a:solidFill>
                  <a:srgbClr val="E4402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10"/>
              <a:t>puna.gov.al</a:t>
            </a:r>
            <a:endParaRPr spc="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10" dirty="0"/>
              <a:pPr marL="38100">
                <a:lnSpc>
                  <a:spcPct val="100000"/>
                </a:lnSpc>
                <a:spcBef>
                  <a:spcPts val="10"/>
                </a:spcBef>
              </a:pPr>
              <a:t>‹#›</a:t>
            </a:fld>
            <a:endParaRPr spc="1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040" y="4731651"/>
            <a:ext cx="278891" cy="228803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57200" y="4731651"/>
            <a:ext cx="7004684" cy="229235"/>
          </a:xfrm>
          <a:custGeom>
            <a:avLst/>
            <a:gdLst/>
            <a:ahLst/>
            <a:cxnLst/>
            <a:rect l="l" t="t" r="r" b="b"/>
            <a:pathLst>
              <a:path w="7004684" h="229235">
                <a:moveTo>
                  <a:pt x="7004304" y="0"/>
                </a:moveTo>
                <a:lnTo>
                  <a:pt x="228600" y="0"/>
                </a:lnTo>
                <a:lnTo>
                  <a:pt x="0" y="228803"/>
                </a:lnTo>
                <a:lnTo>
                  <a:pt x="228600" y="228803"/>
                </a:lnTo>
                <a:lnTo>
                  <a:pt x="7004304" y="228803"/>
                </a:lnTo>
                <a:lnTo>
                  <a:pt x="7004304" y="0"/>
                </a:lnTo>
                <a:close/>
              </a:path>
            </a:pathLst>
          </a:custGeom>
          <a:solidFill>
            <a:srgbClr val="E440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525511" y="4731651"/>
            <a:ext cx="1308100" cy="229235"/>
          </a:xfrm>
          <a:custGeom>
            <a:avLst/>
            <a:gdLst/>
            <a:ahLst/>
            <a:cxnLst/>
            <a:rect l="l" t="t" r="r" b="b"/>
            <a:pathLst>
              <a:path w="1308100" h="229235">
                <a:moveTo>
                  <a:pt x="1307592" y="0"/>
                </a:moveTo>
                <a:lnTo>
                  <a:pt x="0" y="0"/>
                </a:lnTo>
                <a:lnTo>
                  <a:pt x="0" y="228803"/>
                </a:lnTo>
                <a:lnTo>
                  <a:pt x="1307592" y="228803"/>
                </a:lnTo>
                <a:lnTo>
                  <a:pt x="1307592" y="0"/>
                </a:lnTo>
                <a:close/>
              </a:path>
            </a:pathLst>
          </a:custGeom>
          <a:solidFill>
            <a:srgbClr val="E4402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129016" y="118871"/>
            <a:ext cx="886967" cy="301751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909521" y="1316709"/>
            <a:ext cx="106500" cy="3122754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4956048" y="1327022"/>
            <a:ext cx="10795" cy="3058160"/>
          </a:xfrm>
          <a:custGeom>
            <a:avLst/>
            <a:gdLst/>
            <a:ahLst/>
            <a:cxnLst/>
            <a:rect l="l" t="t" r="r" b="b"/>
            <a:pathLst>
              <a:path w="10795" h="3058160">
                <a:moveTo>
                  <a:pt x="0" y="0"/>
                </a:moveTo>
                <a:lnTo>
                  <a:pt x="10287" y="3058147"/>
                </a:lnTo>
              </a:path>
            </a:pathLst>
          </a:custGeom>
          <a:ln w="38134">
            <a:solidFill>
              <a:srgbClr val="DEDED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553212" y="919733"/>
            <a:ext cx="8422005" cy="274955"/>
          </a:xfrm>
          <a:custGeom>
            <a:avLst/>
            <a:gdLst/>
            <a:ahLst/>
            <a:cxnLst/>
            <a:rect l="l" t="t" r="r" b="b"/>
            <a:pathLst>
              <a:path w="8422005" h="274955">
                <a:moveTo>
                  <a:pt x="8375904" y="0"/>
                </a:moveTo>
                <a:lnTo>
                  <a:pt x="45719" y="0"/>
                </a:lnTo>
                <a:lnTo>
                  <a:pt x="27924" y="3609"/>
                </a:lnTo>
                <a:lnTo>
                  <a:pt x="13392" y="13446"/>
                </a:lnTo>
                <a:lnTo>
                  <a:pt x="3593" y="28021"/>
                </a:lnTo>
                <a:lnTo>
                  <a:pt x="0" y="45847"/>
                </a:lnTo>
                <a:lnTo>
                  <a:pt x="0" y="228853"/>
                </a:lnTo>
                <a:lnTo>
                  <a:pt x="3593" y="246659"/>
                </a:lnTo>
                <a:lnTo>
                  <a:pt x="13392" y="261191"/>
                </a:lnTo>
                <a:lnTo>
                  <a:pt x="27924" y="270984"/>
                </a:lnTo>
                <a:lnTo>
                  <a:pt x="45719" y="274574"/>
                </a:lnTo>
                <a:lnTo>
                  <a:pt x="8375904" y="274574"/>
                </a:lnTo>
                <a:lnTo>
                  <a:pt x="8393709" y="270984"/>
                </a:lnTo>
                <a:lnTo>
                  <a:pt x="8408241" y="261191"/>
                </a:lnTo>
                <a:lnTo>
                  <a:pt x="8418034" y="246659"/>
                </a:lnTo>
                <a:lnTo>
                  <a:pt x="8421623" y="228853"/>
                </a:lnTo>
                <a:lnTo>
                  <a:pt x="8421623" y="45847"/>
                </a:lnTo>
                <a:lnTo>
                  <a:pt x="8418034" y="28021"/>
                </a:lnTo>
                <a:lnTo>
                  <a:pt x="8408241" y="13446"/>
                </a:lnTo>
                <a:lnTo>
                  <a:pt x="8393709" y="3609"/>
                </a:lnTo>
                <a:lnTo>
                  <a:pt x="8375904" y="0"/>
                </a:lnTo>
                <a:close/>
              </a:path>
            </a:pathLst>
          </a:custGeom>
          <a:solidFill>
            <a:srgbClr val="E440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553212" y="919733"/>
            <a:ext cx="8422005" cy="274955"/>
          </a:xfrm>
          <a:custGeom>
            <a:avLst/>
            <a:gdLst/>
            <a:ahLst/>
            <a:cxnLst/>
            <a:rect l="l" t="t" r="r" b="b"/>
            <a:pathLst>
              <a:path w="8422005" h="274955">
                <a:moveTo>
                  <a:pt x="0" y="45847"/>
                </a:moveTo>
                <a:lnTo>
                  <a:pt x="3593" y="28021"/>
                </a:lnTo>
                <a:lnTo>
                  <a:pt x="13392" y="13446"/>
                </a:lnTo>
                <a:lnTo>
                  <a:pt x="27924" y="3609"/>
                </a:lnTo>
                <a:lnTo>
                  <a:pt x="45719" y="0"/>
                </a:lnTo>
                <a:lnTo>
                  <a:pt x="8375904" y="0"/>
                </a:lnTo>
                <a:lnTo>
                  <a:pt x="8393709" y="3609"/>
                </a:lnTo>
                <a:lnTo>
                  <a:pt x="8408241" y="13446"/>
                </a:lnTo>
                <a:lnTo>
                  <a:pt x="8418034" y="28021"/>
                </a:lnTo>
                <a:lnTo>
                  <a:pt x="8421623" y="45847"/>
                </a:lnTo>
                <a:lnTo>
                  <a:pt x="8421623" y="228853"/>
                </a:lnTo>
                <a:lnTo>
                  <a:pt x="8418034" y="246659"/>
                </a:lnTo>
                <a:lnTo>
                  <a:pt x="8408241" y="261191"/>
                </a:lnTo>
                <a:lnTo>
                  <a:pt x="8393709" y="270984"/>
                </a:lnTo>
                <a:lnTo>
                  <a:pt x="8375904" y="274574"/>
                </a:lnTo>
                <a:lnTo>
                  <a:pt x="45719" y="274574"/>
                </a:lnTo>
                <a:lnTo>
                  <a:pt x="27924" y="270984"/>
                </a:lnTo>
                <a:lnTo>
                  <a:pt x="13392" y="261191"/>
                </a:lnTo>
                <a:lnTo>
                  <a:pt x="3593" y="246659"/>
                </a:lnTo>
                <a:lnTo>
                  <a:pt x="0" y="228853"/>
                </a:lnTo>
                <a:lnTo>
                  <a:pt x="0" y="45847"/>
                </a:lnTo>
                <a:close/>
              </a:path>
            </a:pathLst>
          </a:custGeom>
          <a:ln w="25422">
            <a:solidFill>
              <a:srgbClr val="E4402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50" b="1" i="0">
                <a:solidFill>
                  <a:srgbClr val="E4402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10"/>
              <a:t>puna.gov.al</a:t>
            </a:r>
            <a:endParaRPr spc="10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10" dirty="0"/>
              <a:pPr marL="38100">
                <a:lnSpc>
                  <a:spcPct val="100000"/>
                </a:lnSpc>
                <a:spcBef>
                  <a:spcPts val="10"/>
                </a:spcBef>
              </a:pPr>
              <a:t>‹#›</a:t>
            </a:fld>
            <a:endParaRPr spc="1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50" b="1" i="0">
                <a:solidFill>
                  <a:srgbClr val="E4402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10"/>
              <a:t>puna.gov.al</a:t>
            </a:r>
            <a:endParaRPr spc="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10" dirty="0"/>
              <a:pPr marL="38100">
                <a:lnSpc>
                  <a:spcPct val="100000"/>
                </a:lnSpc>
                <a:spcBef>
                  <a:spcPts val="10"/>
                </a:spcBef>
              </a:pPr>
              <a:t>‹#›</a:t>
            </a:fld>
            <a:endParaRPr spc="1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05422" y="389018"/>
            <a:ext cx="1567137" cy="45760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5138927" cy="5148071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3869689"/>
            <a:ext cx="1083945" cy="1093470"/>
          </a:xfrm>
          <a:custGeom>
            <a:avLst/>
            <a:gdLst/>
            <a:ahLst/>
            <a:cxnLst/>
            <a:rect l="l" t="t" r="r" b="b"/>
            <a:pathLst>
              <a:path w="1083945" h="1093470">
                <a:moveTo>
                  <a:pt x="920749" y="0"/>
                </a:moveTo>
                <a:lnTo>
                  <a:pt x="0" y="932129"/>
                </a:lnTo>
                <a:lnTo>
                  <a:pt x="162572" y="1092987"/>
                </a:lnTo>
                <a:lnTo>
                  <a:pt x="1083322" y="160794"/>
                </a:lnTo>
                <a:lnTo>
                  <a:pt x="920749" y="0"/>
                </a:lnTo>
                <a:close/>
              </a:path>
            </a:pathLst>
          </a:custGeom>
          <a:solidFill>
            <a:srgbClr val="E440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34848" y="3990606"/>
            <a:ext cx="838200" cy="845819"/>
          </a:xfrm>
          <a:custGeom>
            <a:avLst/>
            <a:gdLst/>
            <a:ahLst/>
            <a:cxnLst/>
            <a:rect l="l" t="t" r="r" b="b"/>
            <a:pathLst>
              <a:path w="838200" h="845820">
                <a:moveTo>
                  <a:pt x="6337" y="812139"/>
                </a:moveTo>
                <a:lnTo>
                  <a:pt x="0" y="818553"/>
                </a:lnTo>
                <a:lnTo>
                  <a:pt x="68745" y="845718"/>
                </a:lnTo>
                <a:lnTo>
                  <a:pt x="69888" y="844550"/>
                </a:lnTo>
                <a:lnTo>
                  <a:pt x="65030" y="832040"/>
                </a:lnTo>
                <a:lnTo>
                  <a:pt x="56070" y="832040"/>
                </a:lnTo>
                <a:lnTo>
                  <a:pt x="6337" y="812139"/>
                </a:lnTo>
                <a:close/>
              </a:path>
              <a:path w="838200" h="845820">
                <a:moveTo>
                  <a:pt x="37363" y="780707"/>
                </a:moveTo>
                <a:lnTo>
                  <a:pt x="36245" y="781837"/>
                </a:lnTo>
                <a:lnTo>
                  <a:pt x="56070" y="832040"/>
                </a:lnTo>
                <a:lnTo>
                  <a:pt x="65030" y="832040"/>
                </a:lnTo>
                <a:lnTo>
                  <a:pt x="50571" y="794804"/>
                </a:lnTo>
                <a:lnTo>
                  <a:pt x="74445" y="794804"/>
                </a:lnTo>
                <a:lnTo>
                  <a:pt x="37363" y="780707"/>
                </a:lnTo>
                <a:close/>
              </a:path>
              <a:path w="838200" h="845820">
                <a:moveTo>
                  <a:pt x="74445" y="794804"/>
                </a:moveTo>
                <a:lnTo>
                  <a:pt x="50571" y="794804"/>
                </a:lnTo>
                <a:lnTo>
                  <a:pt x="100456" y="813574"/>
                </a:lnTo>
                <a:lnTo>
                  <a:pt x="101599" y="812419"/>
                </a:lnTo>
                <a:lnTo>
                  <a:pt x="96588" y="799884"/>
                </a:lnTo>
                <a:lnTo>
                  <a:pt x="87807" y="799884"/>
                </a:lnTo>
                <a:lnTo>
                  <a:pt x="74445" y="794804"/>
                </a:lnTo>
                <a:close/>
              </a:path>
              <a:path w="838200" h="845820">
                <a:moveTo>
                  <a:pt x="74053" y="743521"/>
                </a:moveTo>
                <a:lnTo>
                  <a:pt x="67652" y="749998"/>
                </a:lnTo>
                <a:lnTo>
                  <a:pt x="87807" y="799884"/>
                </a:lnTo>
                <a:lnTo>
                  <a:pt x="96588" y="799884"/>
                </a:lnTo>
                <a:lnTo>
                  <a:pt x="74053" y="743521"/>
                </a:lnTo>
                <a:close/>
              </a:path>
              <a:path w="838200" h="845820">
                <a:moveTo>
                  <a:pt x="83477" y="733971"/>
                </a:moveTo>
                <a:lnTo>
                  <a:pt x="77152" y="740384"/>
                </a:lnTo>
                <a:lnTo>
                  <a:pt x="145884" y="767537"/>
                </a:lnTo>
                <a:lnTo>
                  <a:pt x="147040" y="766381"/>
                </a:lnTo>
                <a:lnTo>
                  <a:pt x="142183" y="753872"/>
                </a:lnTo>
                <a:lnTo>
                  <a:pt x="133223" y="753872"/>
                </a:lnTo>
                <a:lnTo>
                  <a:pt x="83477" y="733971"/>
                </a:lnTo>
                <a:close/>
              </a:path>
              <a:path w="838200" h="845820">
                <a:moveTo>
                  <a:pt x="114503" y="702525"/>
                </a:moveTo>
                <a:lnTo>
                  <a:pt x="113385" y="703656"/>
                </a:lnTo>
                <a:lnTo>
                  <a:pt x="133223" y="753872"/>
                </a:lnTo>
                <a:lnTo>
                  <a:pt x="142183" y="753872"/>
                </a:lnTo>
                <a:lnTo>
                  <a:pt x="127723" y="716635"/>
                </a:lnTo>
                <a:lnTo>
                  <a:pt x="151593" y="716635"/>
                </a:lnTo>
                <a:lnTo>
                  <a:pt x="114503" y="702525"/>
                </a:lnTo>
                <a:close/>
              </a:path>
              <a:path w="838200" h="845820">
                <a:moveTo>
                  <a:pt x="151593" y="716635"/>
                </a:moveTo>
                <a:lnTo>
                  <a:pt x="127723" y="716635"/>
                </a:lnTo>
                <a:lnTo>
                  <a:pt x="177609" y="735406"/>
                </a:lnTo>
                <a:lnTo>
                  <a:pt x="178739" y="734250"/>
                </a:lnTo>
                <a:lnTo>
                  <a:pt x="173728" y="721715"/>
                </a:lnTo>
                <a:lnTo>
                  <a:pt x="164947" y="721715"/>
                </a:lnTo>
                <a:lnTo>
                  <a:pt x="151593" y="716635"/>
                </a:lnTo>
                <a:close/>
              </a:path>
              <a:path w="838200" h="845820">
                <a:moveTo>
                  <a:pt x="151193" y="665353"/>
                </a:moveTo>
                <a:lnTo>
                  <a:pt x="144792" y="671830"/>
                </a:lnTo>
                <a:lnTo>
                  <a:pt x="164947" y="721715"/>
                </a:lnTo>
                <a:lnTo>
                  <a:pt x="173728" y="721715"/>
                </a:lnTo>
                <a:lnTo>
                  <a:pt x="151193" y="665353"/>
                </a:lnTo>
                <a:close/>
              </a:path>
              <a:path w="838200" h="845820">
                <a:moveTo>
                  <a:pt x="160616" y="655802"/>
                </a:moveTo>
                <a:lnTo>
                  <a:pt x="154292" y="662216"/>
                </a:lnTo>
                <a:lnTo>
                  <a:pt x="223037" y="689368"/>
                </a:lnTo>
                <a:lnTo>
                  <a:pt x="224180" y="688213"/>
                </a:lnTo>
                <a:lnTo>
                  <a:pt x="219317" y="675690"/>
                </a:lnTo>
                <a:lnTo>
                  <a:pt x="210362" y="675690"/>
                </a:lnTo>
                <a:lnTo>
                  <a:pt x="160616" y="655802"/>
                </a:lnTo>
                <a:close/>
              </a:path>
              <a:path w="838200" h="845820">
                <a:moveTo>
                  <a:pt x="191642" y="624357"/>
                </a:moveTo>
                <a:lnTo>
                  <a:pt x="190525" y="625487"/>
                </a:lnTo>
                <a:lnTo>
                  <a:pt x="210362" y="675690"/>
                </a:lnTo>
                <a:lnTo>
                  <a:pt x="219317" y="675690"/>
                </a:lnTo>
                <a:lnTo>
                  <a:pt x="204863" y="638467"/>
                </a:lnTo>
                <a:lnTo>
                  <a:pt x="228733" y="638467"/>
                </a:lnTo>
                <a:lnTo>
                  <a:pt x="191642" y="624357"/>
                </a:lnTo>
                <a:close/>
              </a:path>
              <a:path w="838200" h="845820">
                <a:moveTo>
                  <a:pt x="228733" y="638467"/>
                </a:moveTo>
                <a:lnTo>
                  <a:pt x="204863" y="638467"/>
                </a:lnTo>
                <a:lnTo>
                  <a:pt x="254749" y="657237"/>
                </a:lnTo>
                <a:lnTo>
                  <a:pt x="255892" y="656082"/>
                </a:lnTo>
                <a:lnTo>
                  <a:pt x="250879" y="643547"/>
                </a:lnTo>
                <a:lnTo>
                  <a:pt x="242087" y="643547"/>
                </a:lnTo>
                <a:lnTo>
                  <a:pt x="228733" y="638467"/>
                </a:lnTo>
                <a:close/>
              </a:path>
              <a:path w="838200" h="845820">
                <a:moveTo>
                  <a:pt x="228333" y="587171"/>
                </a:moveTo>
                <a:lnTo>
                  <a:pt x="221945" y="593661"/>
                </a:lnTo>
                <a:lnTo>
                  <a:pt x="242087" y="643547"/>
                </a:lnTo>
                <a:lnTo>
                  <a:pt x="250879" y="643547"/>
                </a:lnTo>
                <a:lnTo>
                  <a:pt x="228333" y="587171"/>
                </a:lnTo>
                <a:close/>
              </a:path>
              <a:path w="838200" h="845820">
                <a:moveTo>
                  <a:pt x="290753" y="606755"/>
                </a:moveTo>
                <a:lnTo>
                  <a:pt x="286511" y="606755"/>
                </a:lnTo>
                <a:lnTo>
                  <a:pt x="284708" y="608025"/>
                </a:lnTo>
                <a:lnTo>
                  <a:pt x="281711" y="610565"/>
                </a:lnTo>
                <a:lnTo>
                  <a:pt x="280974" y="613105"/>
                </a:lnTo>
                <a:lnTo>
                  <a:pt x="281000" y="616915"/>
                </a:lnTo>
                <a:lnTo>
                  <a:pt x="281774" y="619455"/>
                </a:lnTo>
                <a:lnTo>
                  <a:pt x="284822" y="621995"/>
                </a:lnTo>
                <a:lnTo>
                  <a:pt x="292734" y="621995"/>
                </a:lnTo>
                <a:lnTo>
                  <a:pt x="295719" y="619455"/>
                </a:lnTo>
                <a:lnTo>
                  <a:pt x="296456" y="616915"/>
                </a:lnTo>
                <a:lnTo>
                  <a:pt x="296405" y="613105"/>
                </a:lnTo>
                <a:lnTo>
                  <a:pt x="295630" y="610565"/>
                </a:lnTo>
                <a:lnTo>
                  <a:pt x="292582" y="608025"/>
                </a:lnTo>
                <a:lnTo>
                  <a:pt x="290753" y="606755"/>
                </a:lnTo>
                <a:close/>
              </a:path>
              <a:path w="838200" h="845820">
                <a:moveTo>
                  <a:pt x="269849" y="545795"/>
                </a:moveTo>
                <a:lnTo>
                  <a:pt x="263690" y="552145"/>
                </a:lnTo>
                <a:lnTo>
                  <a:pt x="329692" y="616915"/>
                </a:lnTo>
                <a:lnTo>
                  <a:pt x="335851" y="610565"/>
                </a:lnTo>
                <a:lnTo>
                  <a:pt x="309867" y="585165"/>
                </a:lnTo>
                <a:lnTo>
                  <a:pt x="320878" y="585165"/>
                </a:lnTo>
                <a:lnTo>
                  <a:pt x="330453" y="582625"/>
                </a:lnTo>
                <a:lnTo>
                  <a:pt x="334746" y="578815"/>
                </a:lnTo>
                <a:lnTo>
                  <a:pt x="310692" y="578815"/>
                </a:lnTo>
                <a:lnTo>
                  <a:pt x="301586" y="576275"/>
                </a:lnTo>
                <a:lnTo>
                  <a:pt x="297484" y="573735"/>
                </a:lnTo>
                <a:lnTo>
                  <a:pt x="288226" y="564845"/>
                </a:lnTo>
                <a:lnTo>
                  <a:pt x="285369" y="558495"/>
                </a:lnTo>
                <a:lnTo>
                  <a:pt x="285311" y="554685"/>
                </a:lnTo>
                <a:lnTo>
                  <a:pt x="278726" y="554685"/>
                </a:lnTo>
                <a:lnTo>
                  <a:pt x="269849" y="545795"/>
                </a:lnTo>
                <a:close/>
              </a:path>
              <a:path w="838200" h="845820">
                <a:moveTo>
                  <a:pt x="320878" y="585165"/>
                </a:moveTo>
                <a:lnTo>
                  <a:pt x="309867" y="585165"/>
                </a:lnTo>
                <a:lnTo>
                  <a:pt x="315607" y="586435"/>
                </a:lnTo>
                <a:lnTo>
                  <a:pt x="320878" y="585165"/>
                </a:lnTo>
                <a:close/>
              </a:path>
              <a:path w="838200" h="845820">
                <a:moveTo>
                  <a:pt x="334773" y="522935"/>
                </a:moveTo>
                <a:lnTo>
                  <a:pt x="314363" y="522935"/>
                </a:lnTo>
                <a:lnTo>
                  <a:pt x="323938" y="525475"/>
                </a:lnTo>
                <a:lnTo>
                  <a:pt x="328041" y="528015"/>
                </a:lnTo>
                <a:lnTo>
                  <a:pt x="334873" y="535635"/>
                </a:lnTo>
                <a:lnTo>
                  <a:pt x="337261" y="539445"/>
                </a:lnTo>
                <a:lnTo>
                  <a:pt x="340029" y="548335"/>
                </a:lnTo>
                <a:lnTo>
                  <a:pt x="340131" y="553415"/>
                </a:lnTo>
                <a:lnTo>
                  <a:pt x="337769" y="563575"/>
                </a:lnTo>
                <a:lnTo>
                  <a:pt x="335533" y="567385"/>
                </a:lnTo>
                <a:lnTo>
                  <a:pt x="328866" y="573735"/>
                </a:lnTo>
                <a:lnTo>
                  <a:pt x="324815" y="576275"/>
                </a:lnTo>
                <a:lnTo>
                  <a:pt x="315341" y="578815"/>
                </a:lnTo>
                <a:lnTo>
                  <a:pt x="334746" y="578815"/>
                </a:lnTo>
                <a:lnTo>
                  <a:pt x="348437" y="550875"/>
                </a:lnTo>
                <a:lnTo>
                  <a:pt x="347653" y="543255"/>
                </a:lnTo>
                <a:lnTo>
                  <a:pt x="345571" y="536905"/>
                </a:lnTo>
                <a:lnTo>
                  <a:pt x="342191" y="530555"/>
                </a:lnTo>
                <a:lnTo>
                  <a:pt x="337515" y="525475"/>
                </a:lnTo>
                <a:lnTo>
                  <a:pt x="334773" y="522935"/>
                </a:lnTo>
                <a:close/>
              </a:path>
              <a:path w="838200" h="845820">
                <a:moveTo>
                  <a:pt x="319482" y="515315"/>
                </a:moveTo>
                <a:lnTo>
                  <a:pt x="305366" y="515315"/>
                </a:lnTo>
                <a:lnTo>
                  <a:pt x="298873" y="517855"/>
                </a:lnTo>
                <a:lnTo>
                  <a:pt x="277787" y="548335"/>
                </a:lnTo>
                <a:lnTo>
                  <a:pt x="278726" y="554685"/>
                </a:lnTo>
                <a:lnTo>
                  <a:pt x="285311" y="554685"/>
                </a:lnTo>
                <a:lnTo>
                  <a:pt x="285140" y="543255"/>
                </a:lnTo>
                <a:lnTo>
                  <a:pt x="287743" y="536905"/>
                </a:lnTo>
                <a:lnTo>
                  <a:pt x="293052" y="531825"/>
                </a:lnTo>
                <a:lnTo>
                  <a:pt x="296481" y="528015"/>
                </a:lnTo>
                <a:lnTo>
                  <a:pt x="300481" y="525475"/>
                </a:lnTo>
                <a:lnTo>
                  <a:pt x="309676" y="522935"/>
                </a:lnTo>
                <a:lnTo>
                  <a:pt x="334773" y="522935"/>
                </a:lnTo>
                <a:lnTo>
                  <a:pt x="332031" y="520395"/>
                </a:lnTo>
                <a:lnTo>
                  <a:pt x="326020" y="517855"/>
                </a:lnTo>
                <a:lnTo>
                  <a:pt x="319482" y="515315"/>
                </a:lnTo>
                <a:close/>
              </a:path>
              <a:path w="838200" h="845820">
                <a:moveTo>
                  <a:pt x="333260" y="481025"/>
                </a:moveTo>
                <a:lnTo>
                  <a:pt x="327101" y="487375"/>
                </a:lnTo>
                <a:lnTo>
                  <a:pt x="357250" y="517855"/>
                </a:lnTo>
                <a:lnTo>
                  <a:pt x="363156" y="521665"/>
                </a:lnTo>
                <a:lnTo>
                  <a:pt x="373075" y="525475"/>
                </a:lnTo>
                <a:lnTo>
                  <a:pt x="378066" y="525475"/>
                </a:lnTo>
                <a:lnTo>
                  <a:pt x="388124" y="522935"/>
                </a:lnTo>
                <a:lnTo>
                  <a:pt x="392976" y="520395"/>
                </a:lnTo>
                <a:lnTo>
                  <a:pt x="396467" y="516585"/>
                </a:lnTo>
                <a:lnTo>
                  <a:pt x="371906" y="516585"/>
                </a:lnTo>
                <a:lnTo>
                  <a:pt x="368071" y="514045"/>
                </a:lnTo>
                <a:lnTo>
                  <a:pt x="365404" y="512775"/>
                </a:lnTo>
                <a:lnTo>
                  <a:pt x="361327" y="508965"/>
                </a:lnTo>
                <a:lnTo>
                  <a:pt x="333260" y="481025"/>
                </a:lnTo>
                <a:close/>
              </a:path>
              <a:path w="838200" h="845820">
                <a:moveTo>
                  <a:pt x="368934" y="445465"/>
                </a:moveTo>
                <a:lnTo>
                  <a:pt x="362661" y="451815"/>
                </a:lnTo>
                <a:lnTo>
                  <a:pt x="391261" y="479755"/>
                </a:lnTo>
                <a:lnTo>
                  <a:pt x="394906" y="484835"/>
                </a:lnTo>
                <a:lnTo>
                  <a:pt x="397967" y="489915"/>
                </a:lnTo>
                <a:lnTo>
                  <a:pt x="398513" y="493725"/>
                </a:lnTo>
                <a:lnTo>
                  <a:pt x="397078" y="502615"/>
                </a:lnTo>
                <a:lnTo>
                  <a:pt x="394995" y="506425"/>
                </a:lnTo>
                <a:lnTo>
                  <a:pt x="388137" y="512775"/>
                </a:lnTo>
                <a:lnTo>
                  <a:pt x="384314" y="515315"/>
                </a:lnTo>
                <a:lnTo>
                  <a:pt x="375932" y="516585"/>
                </a:lnTo>
                <a:lnTo>
                  <a:pt x="396467" y="516585"/>
                </a:lnTo>
                <a:lnTo>
                  <a:pt x="402285" y="510235"/>
                </a:lnTo>
                <a:lnTo>
                  <a:pt x="405206" y="506425"/>
                </a:lnTo>
                <a:lnTo>
                  <a:pt x="407568" y="496265"/>
                </a:lnTo>
                <a:lnTo>
                  <a:pt x="407238" y="491185"/>
                </a:lnTo>
                <a:lnTo>
                  <a:pt x="403567" y="481025"/>
                </a:lnTo>
                <a:lnTo>
                  <a:pt x="399313" y="475945"/>
                </a:lnTo>
                <a:lnTo>
                  <a:pt x="368934" y="445465"/>
                </a:lnTo>
                <a:close/>
              </a:path>
              <a:path w="838200" h="845820">
                <a:moveTo>
                  <a:pt x="391909" y="422605"/>
                </a:moveTo>
                <a:lnTo>
                  <a:pt x="385749" y="427685"/>
                </a:lnTo>
                <a:lnTo>
                  <a:pt x="434073" y="475945"/>
                </a:lnTo>
                <a:lnTo>
                  <a:pt x="440220" y="469595"/>
                </a:lnTo>
                <a:lnTo>
                  <a:pt x="416140" y="445465"/>
                </a:lnTo>
                <a:lnTo>
                  <a:pt x="412051" y="441655"/>
                </a:lnTo>
                <a:lnTo>
                  <a:pt x="410235" y="437845"/>
                </a:lnTo>
                <a:lnTo>
                  <a:pt x="407504" y="434035"/>
                </a:lnTo>
                <a:lnTo>
                  <a:pt x="406647" y="430225"/>
                </a:lnTo>
                <a:lnTo>
                  <a:pt x="400570" y="430225"/>
                </a:lnTo>
                <a:lnTo>
                  <a:pt x="391909" y="422605"/>
                </a:lnTo>
                <a:close/>
              </a:path>
              <a:path w="838200" h="845820">
                <a:moveTo>
                  <a:pt x="445592" y="403555"/>
                </a:moveTo>
                <a:lnTo>
                  <a:pt x="427062" y="403555"/>
                </a:lnTo>
                <a:lnTo>
                  <a:pt x="430834" y="404825"/>
                </a:lnTo>
                <a:lnTo>
                  <a:pt x="434746" y="407365"/>
                </a:lnTo>
                <a:lnTo>
                  <a:pt x="437070" y="408635"/>
                </a:lnTo>
                <a:lnTo>
                  <a:pt x="441007" y="411175"/>
                </a:lnTo>
                <a:lnTo>
                  <a:pt x="469620" y="440385"/>
                </a:lnTo>
                <a:lnTo>
                  <a:pt x="475780" y="434035"/>
                </a:lnTo>
                <a:lnTo>
                  <a:pt x="445592" y="403555"/>
                </a:lnTo>
                <a:close/>
              </a:path>
              <a:path w="838200" h="845820">
                <a:moveTo>
                  <a:pt x="429983" y="394665"/>
                </a:moveTo>
                <a:lnTo>
                  <a:pt x="425462" y="394665"/>
                </a:lnTo>
                <a:lnTo>
                  <a:pt x="416255" y="397205"/>
                </a:lnTo>
                <a:lnTo>
                  <a:pt x="399707" y="425145"/>
                </a:lnTo>
                <a:lnTo>
                  <a:pt x="400570" y="430225"/>
                </a:lnTo>
                <a:lnTo>
                  <a:pt x="406647" y="430225"/>
                </a:lnTo>
                <a:lnTo>
                  <a:pt x="406361" y="428955"/>
                </a:lnTo>
                <a:lnTo>
                  <a:pt x="407276" y="417525"/>
                </a:lnTo>
                <a:lnTo>
                  <a:pt x="409371" y="413715"/>
                </a:lnTo>
                <a:lnTo>
                  <a:pt x="416344" y="406095"/>
                </a:lnTo>
                <a:lnTo>
                  <a:pt x="419785" y="404825"/>
                </a:lnTo>
                <a:lnTo>
                  <a:pt x="427062" y="403555"/>
                </a:lnTo>
                <a:lnTo>
                  <a:pt x="445592" y="403555"/>
                </a:lnTo>
                <a:lnTo>
                  <a:pt x="444334" y="402285"/>
                </a:lnTo>
                <a:lnTo>
                  <a:pt x="438835" y="398475"/>
                </a:lnTo>
                <a:lnTo>
                  <a:pt x="429983" y="394665"/>
                </a:lnTo>
                <a:close/>
              </a:path>
              <a:path w="838200" h="845820">
                <a:moveTo>
                  <a:pt x="491248" y="321005"/>
                </a:moveTo>
                <a:lnTo>
                  <a:pt x="485178" y="327355"/>
                </a:lnTo>
                <a:lnTo>
                  <a:pt x="494068" y="336245"/>
                </a:lnTo>
                <a:lnTo>
                  <a:pt x="482968" y="336245"/>
                </a:lnTo>
                <a:lnTo>
                  <a:pt x="455445" y="362915"/>
                </a:lnTo>
                <a:lnTo>
                  <a:pt x="454875" y="370535"/>
                </a:lnTo>
                <a:lnTo>
                  <a:pt x="455602" y="378155"/>
                </a:lnTo>
                <a:lnTo>
                  <a:pt x="483700" y="406095"/>
                </a:lnTo>
                <a:lnTo>
                  <a:pt x="497800" y="406095"/>
                </a:lnTo>
                <a:lnTo>
                  <a:pt x="504274" y="403555"/>
                </a:lnTo>
                <a:lnTo>
                  <a:pt x="510188" y="401015"/>
                </a:lnTo>
                <a:lnTo>
                  <a:pt x="512865" y="398475"/>
                </a:lnTo>
                <a:lnTo>
                  <a:pt x="489102" y="398475"/>
                </a:lnTo>
                <a:lnTo>
                  <a:pt x="479437" y="394665"/>
                </a:lnTo>
                <a:lnTo>
                  <a:pt x="463283" y="367995"/>
                </a:lnTo>
                <a:lnTo>
                  <a:pt x="465683" y="359105"/>
                </a:lnTo>
                <a:lnTo>
                  <a:pt x="467982" y="354025"/>
                </a:lnTo>
                <a:lnTo>
                  <a:pt x="471411" y="351485"/>
                </a:lnTo>
                <a:lnTo>
                  <a:pt x="476732" y="345135"/>
                </a:lnTo>
                <a:lnTo>
                  <a:pt x="483095" y="342595"/>
                </a:lnTo>
                <a:lnTo>
                  <a:pt x="512867" y="342595"/>
                </a:lnTo>
                <a:lnTo>
                  <a:pt x="506508" y="336245"/>
                </a:lnTo>
                <a:lnTo>
                  <a:pt x="494068" y="336245"/>
                </a:lnTo>
                <a:lnTo>
                  <a:pt x="488289" y="334975"/>
                </a:lnTo>
                <a:lnTo>
                  <a:pt x="505237" y="334975"/>
                </a:lnTo>
                <a:lnTo>
                  <a:pt x="491248" y="321005"/>
                </a:lnTo>
                <a:close/>
              </a:path>
              <a:path w="838200" h="845820">
                <a:moveTo>
                  <a:pt x="512867" y="342595"/>
                </a:moveTo>
                <a:lnTo>
                  <a:pt x="497903" y="342595"/>
                </a:lnTo>
                <a:lnTo>
                  <a:pt x="504393" y="346405"/>
                </a:lnTo>
                <a:lnTo>
                  <a:pt x="513651" y="355295"/>
                </a:lnTo>
                <a:lnTo>
                  <a:pt x="516140" y="359105"/>
                </a:lnTo>
                <a:lnTo>
                  <a:pt x="518744" y="367995"/>
                </a:lnTo>
                <a:lnTo>
                  <a:pt x="518744" y="373075"/>
                </a:lnTo>
                <a:lnTo>
                  <a:pt x="493839" y="398475"/>
                </a:lnTo>
                <a:lnTo>
                  <a:pt x="512865" y="398475"/>
                </a:lnTo>
                <a:lnTo>
                  <a:pt x="525792" y="373075"/>
                </a:lnTo>
                <a:lnTo>
                  <a:pt x="525195" y="366725"/>
                </a:lnTo>
                <a:lnTo>
                  <a:pt x="537028" y="366725"/>
                </a:lnTo>
                <a:lnTo>
                  <a:pt x="512867" y="342595"/>
                </a:lnTo>
                <a:close/>
              </a:path>
              <a:path w="838200" h="845820">
                <a:moveTo>
                  <a:pt x="537028" y="366725"/>
                </a:moveTo>
                <a:lnTo>
                  <a:pt x="525195" y="366725"/>
                </a:lnTo>
                <a:lnTo>
                  <a:pt x="533501" y="375615"/>
                </a:lnTo>
                <a:lnTo>
                  <a:pt x="539572" y="369265"/>
                </a:lnTo>
                <a:lnTo>
                  <a:pt x="537028" y="366725"/>
                </a:lnTo>
                <a:close/>
              </a:path>
              <a:path w="838200" h="845820">
                <a:moveTo>
                  <a:pt x="554329" y="340055"/>
                </a:moveTo>
                <a:lnTo>
                  <a:pt x="550087" y="340055"/>
                </a:lnTo>
                <a:lnTo>
                  <a:pt x="548284" y="341325"/>
                </a:lnTo>
                <a:lnTo>
                  <a:pt x="545287" y="343865"/>
                </a:lnTo>
                <a:lnTo>
                  <a:pt x="544550" y="345135"/>
                </a:lnTo>
                <a:lnTo>
                  <a:pt x="544576" y="350215"/>
                </a:lnTo>
                <a:lnTo>
                  <a:pt x="545350" y="351485"/>
                </a:lnTo>
                <a:lnTo>
                  <a:pt x="548398" y="355295"/>
                </a:lnTo>
                <a:lnTo>
                  <a:pt x="556310" y="355295"/>
                </a:lnTo>
                <a:lnTo>
                  <a:pt x="559295" y="351485"/>
                </a:lnTo>
                <a:lnTo>
                  <a:pt x="560031" y="350215"/>
                </a:lnTo>
                <a:lnTo>
                  <a:pt x="559981" y="345135"/>
                </a:lnTo>
                <a:lnTo>
                  <a:pt x="559206" y="343865"/>
                </a:lnTo>
                <a:lnTo>
                  <a:pt x="556158" y="341325"/>
                </a:lnTo>
                <a:lnTo>
                  <a:pt x="554329" y="340055"/>
                </a:lnTo>
                <a:close/>
              </a:path>
              <a:path w="838200" h="845820">
                <a:moveTo>
                  <a:pt x="584111" y="331165"/>
                </a:moveTo>
                <a:lnTo>
                  <a:pt x="577430" y="338785"/>
                </a:lnTo>
                <a:lnTo>
                  <a:pt x="582968" y="340055"/>
                </a:lnTo>
                <a:lnTo>
                  <a:pt x="587743" y="341325"/>
                </a:lnTo>
                <a:lnTo>
                  <a:pt x="595795" y="341325"/>
                </a:lnTo>
                <a:lnTo>
                  <a:pt x="600024" y="340055"/>
                </a:lnTo>
                <a:lnTo>
                  <a:pt x="608901" y="336245"/>
                </a:lnTo>
                <a:lnTo>
                  <a:pt x="613168" y="332435"/>
                </a:lnTo>
                <a:lnTo>
                  <a:pt x="589127" y="332435"/>
                </a:lnTo>
                <a:lnTo>
                  <a:pt x="584111" y="331165"/>
                </a:lnTo>
                <a:close/>
              </a:path>
              <a:path w="838200" h="845820">
                <a:moveTo>
                  <a:pt x="619836" y="281635"/>
                </a:moveTo>
                <a:lnTo>
                  <a:pt x="607529" y="281635"/>
                </a:lnTo>
                <a:lnTo>
                  <a:pt x="615340" y="289255"/>
                </a:lnTo>
                <a:lnTo>
                  <a:pt x="618591" y="294335"/>
                </a:lnTo>
                <a:lnTo>
                  <a:pt x="620903" y="301955"/>
                </a:lnTo>
                <a:lnTo>
                  <a:pt x="620826" y="305765"/>
                </a:lnTo>
                <a:lnTo>
                  <a:pt x="618210" y="314655"/>
                </a:lnTo>
                <a:lnTo>
                  <a:pt x="615454" y="318465"/>
                </a:lnTo>
                <a:lnTo>
                  <a:pt x="607009" y="327355"/>
                </a:lnTo>
                <a:lnTo>
                  <a:pt x="602678" y="329895"/>
                </a:lnTo>
                <a:lnTo>
                  <a:pt x="593839" y="332435"/>
                </a:lnTo>
                <a:lnTo>
                  <a:pt x="613168" y="332435"/>
                </a:lnTo>
                <a:lnTo>
                  <a:pt x="622871" y="322275"/>
                </a:lnTo>
                <a:lnTo>
                  <a:pt x="626465" y="317195"/>
                </a:lnTo>
                <a:lnTo>
                  <a:pt x="629627" y="304495"/>
                </a:lnTo>
                <a:lnTo>
                  <a:pt x="629005" y="298145"/>
                </a:lnTo>
                <a:lnTo>
                  <a:pt x="626186" y="291795"/>
                </a:lnTo>
                <a:lnTo>
                  <a:pt x="624217" y="286715"/>
                </a:lnTo>
                <a:lnTo>
                  <a:pt x="619836" y="281635"/>
                </a:lnTo>
                <a:close/>
              </a:path>
              <a:path w="838200" h="845820">
                <a:moveTo>
                  <a:pt x="574560" y="237185"/>
                </a:moveTo>
                <a:lnTo>
                  <a:pt x="568401" y="243535"/>
                </a:lnTo>
                <a:lnTo>
                  <a:pt x="576795" y="251155"/>
                </a:lnTo>
                <a:lnTo>
                  <a:pt x="565035" y="251155"/>
                </a:lnTo>
                <a:lnTo>
                  <a:pt x="537641" y="282905"/>
                </a:lnTo>
                <a:lnTo>
                  <a:pt x="537654" y="289255"/>
                </a:lnTo>
                <a:lnTo>
                  <a:pt x="569836" y="321005"/>
                </a:lnTo>
                <a:lnTo>
                  <a:pt x="575792" y="321005"/>
                </a:lnTo>
                <a:lnTo>
                  <a:pt x="587946" y="318465"/>
                </a:lnTo>
                <a:lnTo>
                  <a:pt x="593191" y="314655"/>
                </a:lnTo>
                <a:lnTo>
                  <a:pt x="594550" y="313385"/>
                </a:lnTo>
                <a:lnTo>
                  <a:pt x="566521" y="313385"/>
                </a:lnTo>
                <a:lnTo>
                  <a:pt x="560374" y="310845"/>
                </a:lnTo>
                <a:lnTo>
                  <a:pt x="551586" y="301955"/>
                </a:lnTo>
                <a:lnTo>
                  <a:pt x="549186" y="296875"/>
                </a:lnTo>
                <a:lnTo>
                  <a:pt x="546569" y="287985"/>
                </a:lnTo>
                <a:lnTo>
                  <a:pt x="546557" y="282905"/>
                </a:lnTo>
                <a:lnTo>
                  <a:pt x="549135" y="274015"/>
                </a:lnTo>
                <a:lnTo>
                  <a:pt x="551522" y="270205"/>
                </a:lnTo>
                <a:lnTo>
                  <a:pt x="555002" y="266395"/>
                </a:lnTo>
                <a:lnTo>
                  <a:pt x="558342" y="262585"/>
                </a:lnTo>
                <a:lnTo>
                  <a:pt x="562292" y="260045"/>
                </a:lnTo>
                <a:lnTo>
                  <a:pt x="571411" y="257505"/>
                </a:lnTo>
                <a:lnTo>
                  <a:pt x="595258" y="257505"/>
                </a:lnTo>
                <a:lnTo>
                  <a:pt x="574560" y="237185"/>
                </a:lnTo>
                <a:close/>
              </a:path>
              <a:path w="838200" h="845820">
                <a:moveTo>
                  <a:pt x="595258" y="257505"/>
                </a:moveTo>
                <a:lnTo>
                  <a:pt x="575906" y="257505"/>
                </a:lnTo>
                <a:lnTo>
                  <a:pt x="584784" y="260045"/>
                </a:lnTo>
                <a:lnTo>
                  <a:pt x="588835" y="262585"/>
                </a:lnTo>
                <a:lnTo>
                  <a:pt x="598068" y="271475"/>
                </a:lnTo>
                <a:lnTo>
                  <a:pt x="600862" y="277825"/>
                </a:lnTo>
                <a:lnTo>
                  <a:pt x="600849" y="291795"/>
                </a:lnTo>
                <a:lnTo>
                  <a:pt x="598017" y="298145"/>
                </a:lnTo>
                <a:lnTo>
                  <a:pt x="586765" y="309575"/>
                </a:lnTo>
                <a:lnTo>
                  <a:pt x="580478" y="312115"/>
                </a:lnTo>
                <a:lnTo>
                  <a:pt x="566521" y="313385"/>
                </a:lnTo>
                <a:lnTo>
                  <a:pt x="594550" y="313385"/>
                </a:lnTo>
                <a:lnTo>
                  <a:pt x="601345" y="307035"/>
                </a:lnTo>
                <a:lnTo>
                  <a:pt x="604100" y="301955"/>
                </a:lnTo>
                <a:lnTo>
                  <a:pt x="607618" y="291795"/>
                </a:lnTo>
                <a:lnTo>
                  <a:pt x="608177" y="286715"/>
                </a:lnTo>
                <a:lnTo>
                  <a:pt x="607529" y="281635"/>
                </a:lnTo>
                <a:lnTo>
                  <a:pt x="619836" y="281635"/>
                </a:lnTo>
                <a:lnTo>
                  <a:pt x="595258" y="257505"/>
                </a:lnTo>
                <a:close/>
              </a:path>
              <a:path w="838200" h="845820">
                <a:moveTo>
                  <a:pt x="632828" y="191465"/>
                </a:moveTo>
                <a:lnTo>
                  <a:pt x="625420" y="191465"/>
                </a:lnTo>
                <a:lnTo>
                  <a:pt x="618550" y="194005"/>
                </a:lnTo>
                <a:lnTo>
                  <a:pt x="596201" y="228295"/>
                </a:lnTo>
                <a:lnTo>
                  <a:pt x="597163" y="235915"/>
                </a:lnTo>
                <a:lnTo>
                  <a:pt x="624684" y="262585"/>
                </a:lnTo>
                <a:lnTo>
                  <a:pt x="631685" y="263855"/>
                </a:lnTo>
                <a:lnTo>
                  <a:pt x="638733" y="262585"/>
                </a:lnTo>
                <a:lnTo>
                  <a:pt x="645342" y="261315"/>
                </a:lnTo>
                <a:lnTo>
                  <a:pt x="651510" y="257505"/>
                </a:lnTo>
                <a:lnTo>
                  <a:pt x="654374" y="254965"/>
                </a:lnTo>
                <a:lnTo>
                  <a:pt x="630364" y="254965"/>
                </a:lnTo>
                <a:lnTo>
                  <a:pt x="620966" y="252425"/>
                </a:lnTo>
                <a:lnTo>
                  <a:pt x="616877" y="249885"/>
                </a:lnTo>
                <a:lnTo>
                  <a:pt x="607961" y="240995"/>
                </a:lnTo>
                <a:lnTo>
                  <a:pt x="605180" y="234645"/>
                </a:lnTo>
                <a:lnTo>
                  <a:pt x="604888" y="219405"/>
                </a:lnTo>
                <a:lnTo>
                  <a:pt x="607377" y="213055"/>
                </a:lnTo>
                <a:lnTo>
                  <a:pt x="617575" y="202895"/>
                </a:lnTo>
                <a:lnTo>
                  <a:pt x="623874" y="200355"/>
                </a:lnTo>
                <a:lnTo>
                  <a:pt x="655120" y="200355"/>
                </a:lnTo>
                <a:lnTo>
                  <a:pt x="651598" y="197815"/>
                </a:lnTo>
                <a:lnTo>
                  <a:pt x="645826" y="194005"/>
                </a:lnTo>
                <a:lnTo>
                  <a:pt x="639569" y="192735"/>
                </a:lnTo>
                <a:lnTo>
                  <a:pt x="632828" y="191465"/>
                </a:lnTo>
                <a:close/>
              </a:path>
              <a:path w="838200" h="845820">
                <a:moveTo>
                  <a:pt x="655120" y="200355"/>
                </a:moveTo>
                <a:lnTo>
                  <a:pt x="638898" y="200355"/>
                </a:lnTo>
                <a:lnTo>
                  <a:pt x="645363" y="202895"/>
                </a:lnTo>
                <a:lnTo>
                  <a:pt x="654265" y="211785"/>
                </a:lnTo>
                <a:lnTo>
                  <a:pt x="656691" y="215595"/>
                </a:lnTo>
                <a:lnTo>
                  <a:pt x="659371" y="225755"/>
                </a:lnTo>
                <a:lnTo>
                  <a:pt x="659447" y="229565"/>
                </a:lnTo>
                <a:lnTo>
                  <a:pt x="657021" y="239725"/>
                </a:lnTo>
                <a:lnTo>
                  <a:pt x="654723" y="243535"/>
                </a:lnTo>
                <a:lnTo>
                  <a:pt x="647903" y="249885"/>
                </a:lnTo>
                <a:lnTo>
                  <a:pt x="643940" y="252425"/>
                </a:lnTo>
                <a:lnTo>
                  <a:pt x="634949" y="254965"/>
                </a:lnTo>
                <a:lnTo>
                  <a:pt x="654374" y="254965"/>
                </a:lnTo>
                <a:lnTo>
                  <a:pt x="667600" y="227025"/>
                </a:lnTo>
                <a:lnTo>
                  <a:pt x="666710" y="219405"/>
                </a:lnTo>
                <a:lnTo>
                  <a:pt x="664627" y="213055"/>
                </a:lnTo>
                <a:lnTo>
                  <a:pt x="661351" y="207975"/>
                </a:lnTo>
                <a:lnTo>
                  <a:pt x="656882" y="201625"/>
                </a:lnTo>
                <a:lnTo>
                  <a:pt x="655120" y="200355"/>
                </a:lnTo>
                <a:close/>
              </a:path>
              <a:path w="838200" h="845820">
                <a:moveTo>
                  <a:pt x="644918" y="166065"/>
                </a:moveTo>
                <a:lnTo>
                  <a:pt x="638365" y="172415"/>
                </a:lnTo>
                <a:lnTo>
                  <a:pt x="708710" y="197815"/>
                </a:lnTo>
                <a:lnTo>
                  <a:pt x="709853" y="196545"/>
                </a:lnTo>
                <a:lnTo>
                  <a:pt x="705046" y="183845"/>
                </a:lnTo>
                <a:lnTo>
                  <a:pt x="696188" y="183845"/>
                </a:lnTo>
                <a:lnTo>
                  <a:pt x="644918" y="166065"/>
                </a:lnTo>
                <a:close/>
              </a:path>
              <a:path w="838200" h="845820">
                <a:moveTo>
                  <a:pt x="683412" y="126695"/>
                </a:moveTo>
                <a:lnTo>
                  <a:pt x="676821" y="133045"/>
                </a:lnTo>
                <a:lnTo>
                  <a:pt x="696188" y="183845"/>
                </a:lnTo>
                <a:lnTo>
                  <a:pt x="705046" y="183845"/>
                </a:lnTo>
                <a:lnTo>
                  <a:pt x="683412" y="126695"/>
                </a:lnTo>
                <a:close/>
              </a:path>
              <a:path w="838200" h="845820">
                <a:moveTo>
                  <a:pt x="747191" y="143992"/>
                </a:moveTo>
                <a:lnTo>
                  <a:pt x="737425" y="153885"/>
                </a:lnTo>
                <a:lnTo>
                  <a:pt x="738212" y="155702"/>
                </a:lnTo>
                <a:lnTo>
                  <a:pt x="741260" y="158724"/>
                </a:lnTo>
                <a:lnTo>
                  <a:pt x="743077" y="159473"/>
                </a:lnTo>
                <a:lnTo>
                  <a:pt x="747344" y="159473"/>
                </a:lnTo>
                <a:lnTo>
                  <a:pt x="749160" y="158724"/>
                </a:lnTo>
                <a:lnTo>
                  <a:pt x="752157" y="155689"/>
                </a:lnTo>
                <a:lnTo>
                  <a:pt x="752876" y="153885"/>
                </a:lnTo>
                <a:lnTo>
                  <a:pt x="752830" y="149593"/>
                </a:lnTo>
                <a:lnTo>
                  <a:pt x="752068" y="147777"/>
                </a:lnTo>
                <a:lnTo>
                  <a:pt x="749020" y="144754"/>
                </a:lnTo>
                <a:lnTo>
                  <a:pt x="747191" y="143992"/>
                </a:lnTo>
                <a:close/>
              </a:path>
              <a:path w="838200" h="845820">
                <a:moveTo>
                  <a:pt x="764717" y="54686"/>
                </a:moveTo>
                <a:lnTo>
                  <a:pt x="731878" y="82793"/>
                </a:lnTo>
                <a:lnTo>
                  <a:pt x="731316" y="89865"/>
                </a:lnTo>
                <a:lnTo>
                  <a:pt x="732037" y="96944"/>
                </a:lnTo>
                <a:lnTo>
                  <a:pt x="760134" y="124844"/>
                </a:lnTo>
                <a:lnTo>
                  <a:pt x="767194" y="125539"/>
                </a:lnTo>
                <a:lnTo>
                  <a:pt x="774228" y="124937"/>
                </a:lnTo>
                <a:lnTo>
                  <a:pt x="780702" y="123036"/>
                </a:lnTo>
                <a:lnTo>
                  <a:pt x="786616" y="119837"/>
                </a:lnTo>
                <a:lnTo>
                  <a:pt x="789778" y="117182"/>
                </a:lnTo>
                <a:lnTo>
                  <a:pt x="770267" y="117182"/>
                </a:lnTo>
                <a:lnTo>
                  <a:pt x="765530" y="117144"/>
                </a:lnTo>
                <a:lnTo>
                  <a:pt x="739711" y="87020"/>
                </a:lnTo>
                <a:lnTo>
                  <a:pt x="742111" y="77787"/>
                </a:lnTo>
                <a:lnTo>
                  <a:pt x="744423" y="73736"/>
                </a:lnTo>
                <a:lnTo>
                  <a:pt x="753173" y="64871"/>
                </a:lnTo>
                <a:lnTo>
                  <a:pt x="759536" y="62191"/>
                </a:lnTo>
                <a:lnTo>
                  <a:pt x="789427" y="62191"/>
                </a:lnTo>
                <a:lnTo>
                  <a:pt x="782758" y="55587"/>
                </a:lnTo>
                <a:lnTo>
                  <a:pt x="770496" y="55587"/>
                </a:lnTo>
                <a:lnTo>
                  <a:pt x="764717" y="54686"/>
                </a:lnTo>
                <a:close/>
              </a:path>
              <a:path w="838200" h="845820">
                <a:moveTo>
                  <a:pt x="789427" y="62191"/>
                </a:moveTo>
                <a:lnTo>
                  <a:pt x="759536" y="62191"/>
                </a:lnTo>
                <a:lnTo>
                  <a:pt x="774331" y="62242"/>
                </a:lnTo>
                <a:lnTo>
                  <a:pt x="780821" y="65024"/>
                </a:lnTo>
                <a:lnTo>
                  <a:pt x="790079" y="74193"/>
                </a:lnTo>
                <a:lnTo>
                  <a:pt x="792568" y="78282"/>
                </a:lnTo>
                <a:lnTo>
                  <a:pt x="795070" y="87020"/>
                </a:lnTo>
                <a:lnTo>
                  <a:pt x="795130" y="92176"/>
                </a:lnTo>
                <a:lnTo>
                  <a:pt x="792581" y="101536"/>
                </a:lnTo>
                <a:lnTo>
                  <a:pt x="790244" y="105613"/>
                </a:lnTo>
                <a:lnTo>
                  <a:pt x="783551" y="112407"/>
                </a:lnTo>
                <a:lnTo>
                  <a:pt x="779551" y="114706"/>
                </a:lnTo>
                <a:lnTo>
                  <a:pt x="770267" y="117182"/>
                </a:lnTo>
                <a:lnTo>
                  <a:pt x="789778" y="117182"/>
                </a:lnTo>
                <a:lnTo>
                  <a:pt x="802220" y="92176"/>
                </a:lnTo>
                <a:lnTo>
                  <a:pt x="801624" y="86423"/>
                </a:lnTo>
                <a:lnTo>
                  <a:pt x="813897" y="86423"/>
                </a:lnTo>
                <a:lnTo>
                  <a:pt x="789427" y="62191"/>
                </a:lnTo>
                <a:close/>
              </a:path>
              <a:path w="838200" h="845820">
                <a:moveTo>
                  <a:pt x="813897" y="86423"/>
                </a:moveTo>
                <a:lnTo>
                  <a:pt x="801624" y="86423"/>
                </a:lnTo>
                <a:lnTo>
                  <a:pt x="809929" y="94653"/>
                </a:lnTo>
                <a:lnTo>
                  <a:pt x="816000" y="88506"/>
                </a:lnTo>
                <a:lnTo>
                  <a:pt x="813897" y="86423"/>
                </a:lnTo>
                <a:close/>
              </a:path>
              <a:path w="838200" h="845820">
                <a:moveTo>
                  <a:pt x="770902" y="0"/>
                </a:moveTo>
                <a:lnTo>
                  <a:pt x="764755" y="6235"/>
                </a:lnTo>
                <a:lnTo>
                  <a:pt x="831723" y="72567"/>
                </a:lnTo>
                <a:lnTo>
                  <a:pt x="837882" y="66332"/>
                </a:lnTo>
                <a:lnTo>
                  <a:pt x="770902" y="0"/>
                </a:lnTo>
                <a:close/>
              </a:path>
              <a:path w="838200" h="845820">
                <a:moveTo>
                  <a:pt x="767676" y="40652"/>
                </a:moveTo>
                <a:lnTo>
                  <a:pt x="761618" y="46799"/>
                </a:lnTo>
                <a:lnTo>
                  <a:pt x="770496" y="55587"/>
                </a:lnTo>
                <a:lnTo>
                  <a:pt x="782758" y="55587"/>
                </a:lnTo>
                <a:lnTo>
                  <a:pt x="767676" y="4065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10"/>
              <a:t>puna.gov.al</a:t>
            </a:r>
            <a:endParaRPr spc="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10" dirty="0"/>
              <a:pPr marL="38100">
                <a:lnSpc>
                  <a:spcPct val="100000"/>
                </a:lnSpc>
                <a:spcBef>
                  <a:spcPts val="10"/>
                </a:spcBef>
              </a:pPr>
              <a:t>‹#›</a:t>
            </a:fld>
            <a:endParaRPr spc="1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311700" y="445574"/>
            <a:ext cx="8520600" cy="5734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1"/>
          </p:nvPr>
        </p:nvSpPr>
        <p:spPr>
          <a:xfrm>
            <a:off x="311700" y="1153898"/>
            <a:ext cx="8520600" cy="342061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7024658" y="4755609"/>
            <a:ext cx="548700" cy="39408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buNone/>
              <a:defRPr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buNone/>
              <a:defRPr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buNone/>
              <a:defRPr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buNone/>
              <a:defRPr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buNone/>
              <a:defRPr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buNone/>
              <a:defRPr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buNone/>
              <a:defRPr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buNone/>
              <a:defRPr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fld id="{00000000-1234-1234-1234-123412341234}" type="slidenum">
              <a:rPr lang="en">
                <a:solidFill>
                  <a:srgbClr val="FFFFFF"/>
                </a:solidFill>
              </a:rPr>
              <a:pPr/>
              <a:t>‹#›</a:t>
            </a:fld>
            <a:endParaRPr dirty="0">
              <a:solidFill>
                <a:srgbClr val="FFFFFF"/>
              </a:solidFill>
            </a:endParaRPr>
          </a:p>
        </p:txBody>
      </p:sp>
      <p:pic>
        <p:nvPicPr>
          <p:cNvPr id="6" name="Picture 5" descr="Shape, arrow&#10;&#10;Description automatically generated">
            <a:extLst>
              <a:ext uri="{FF2B5EF4-FFF2-40B4-BE49-F238E27FC236}">
                <a16:creationId xmlns:a16="http://schemas.microsoft.com/office/drawing/2014/main" id="{4D393AF4-1F71-4C06-9993-7A8FF52EBC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643" y="4736481"/>
            <a:ext cx="277655" cy="22888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50E5CCE-4803-4333-A243-B084E54FB35E}"/>
              </a:ext>
            </a:extLst>
          </p:cNvPr>
          <p:cNvSpPr/>
          <p:nvPr userDrawn="1"/>
        </p:nvSpPr>
        <p:spPr>
          <a:xfrm>
            <a:off x="683771" y="4736481"/>
            <a:ext cx="6779597" cy="228882"/>
          </a:xfrm>
          <a:prstGeom prst="rect">
            <a:avLst/>
          </a:prstGeom>
          <a:solidFill>
            <a:srgbClr val="E54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q-AL" sz="1800">
              <a:latin typeface="+mn-lt"/>
            </a:endParaRPr>
          </a:p>
        </p:txBody>
      </p:sp>
      <p:sp>
        <p:nvSpPr>
          <p:cNvPr id="8" name="Right Triangle 7">
            <a:extLst>
              <a:ext uri="{FF2B5EF4-FFF2-40B4-BE49-F238E27FC236}">
                <a16:creationId xmlns:a16="http://schemas.microsoft.com/office/drawing/2014/main" id="{538B1C86-5F14-47F8-9096-4059F0F0769B}"/>
              </a:ext>
            </a:extLst>
          </p:cNvPr>
          <p:cNvSpPr/>
          <p:nvPr userDrawn="1"/>
        </p:nvSpPr>
        <p:spPr>
          <a:xfrm flipH="1">
            <a:off x="455171" y="4736481"/>
            <a:ext cx="228600" cy="228882"/>
          </a:xfrm>
          <a:prstGeom prst="rtTriangle">
            <a:avLst/>
          </a:prstGeom>
          <a:solidFill>
            <a:srgbClr val="E54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q-AL" sz="1800">
              <a:latin typeface="+mn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B452CF8-EB53-45F7-A248-A30C67CBCA6A}"/>
              </a:ext>
            </a:extLst>
          </p:cNvPr>
          <p:cNvSpPr/>
          <p:nvPr userDrawn="1"/>
        </p:nvSpPr>
        <p:spPr>
          <a:xfrm>
            <a:off x="7522633" y="4736481"/>
            <a:ext cx="1309667" cy="228882"/>
          </a:xfrm>
          <a:prstGeom prst="rect">
            <a:avLst/>
          </a:prstGeom>
          <a:solidFill>
            <a:srgbClr val="E54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+mn-lt"/>
              </a:rPr>
              <a:t>puna.gov.al</a:t>
            </a:r>
            <a:endParaRPr lang="sq-AL" sz="1000" dirty="0">
              <a:latin typeface="+mn-lt"/>
            </a:endParaRPr>
          </a:p>
        </p:txBody>
      </p:sp>
      <p:sp>
        <p:nvSpPr>
          <p:cNvPr id="10" name="Google Shape;18;p3"/>
          <p:cNvSpPr txBox="1">
            <a:spLocks/>
          </p:cNvSpPr>
          <p:nvPr userDrawn="1"/>
        </p:nvSpPr>
        <p:spPr>
          <a:xfrm>
            <a:off x="6928404" y="4644243"/>
            <a:ext cx="548700" cy="3940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+mn-lt"/>
                <a:ea typeface="Roboto"/>
                <a:cs typeface="Century Gothic" panose="020B0502020202020204" pitchFamily="34" charset="0"/>
                <a:sym typeface="Roboto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fld id="{00000000-1234-1234-1234-123412341234}" type="slidenum">
              <a:rPr lang="en" sz="1200" smtClean="0"/>
              <a:pPr/>
              <a:t>‹#›</a:t>
            </a:fld>
            <a:endParaRPr lang="en" sz="1200" dirty="0"/>
          </a:p>
        </p:txBody>
      </p:sp>
    </p:spTree>
    <p:extLst>
      <p:ext uri="{BB962C8B-B14F-4D97-AF65-F5344CB8AC3E}">
        <p14:creationId xmlns:p14="http://schemas.microsoft.com/office/powerpoint/2010/main" val="1322420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73C52A7B-DFEA-4505-972D-6B1523E665C3}"/>
              </a:ext>
            </a:extLst>
          </p:cNvPr>
          <p:cNvSpPr>
            <a:spLocks noGrp="1"/>
          </p:cNvSpPr>
          <p:nvPr userDrawn="1">
            <p:ph type="pic" sz="quarter" idx="12"/>
          </p:nvPr>
        </p:nvSpPr>
        <p:spPr>
          <a:xfrm>
            <a:off x="4086226" y="0"/>
            <a:ext cx="5057777" cy="1663124"/>
          </a:xfrm>
          <a:custGeom>
            <a:avLst/>
            <a:gdLst>
              <a:gd name="connsiteX0" fmla="*/ 0 w 5553075"/>
              <a:gd name="connsiteY0" fmla="*/ 0 h 2214764"/>
              <a:gd name="connsiteX1" fmla="*/ 5553075 w 5553075"/>
              <a:gd name="connsiteY1" fmla="*/ 0 h 2214764"/>
              <a:gd name="connsiteX2" fmla="*/ 5553075 w 5553075"/>
              <a:gd name="connsiteY2" fmla="*/ 2214764 h 2214764"/>
              <a:gd name="connsiteX3" fmla="*/ 0 w 5553075"/>
              <a:gd name="connsiteY3" fmla="*/ 2214764 h 2214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53075" h="2214764">
                <a:moveTo>
                  <a:pt x="0" y="0"/>
                </a:moveTo>
                <a:lnTo>
                  <a:pt x="5553075" y="0"/>
                </a:lnTo>
                <a:lnTo>
                  <a:pt x="5553075" y="2214764"/>
                </a:lnTo>
                <a:lnTo>
                  <a:pt x="0" y="2214764"/>
                </a:lnTo>
                <a:close/>
              </a:path>
            </a:pathLst>
          </a:custGeom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None/>
              <a:defRPr sz="900"/>
            </a:lvl1pPr>
          </a:lstStyle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A8BFB16-A028-473D-A561-11148E2FB03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5775" y="1420978"/>
            <a:ext cx="2720340" cy="42319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300"/>
              </a:lnSpc>
              <a:spcBef>
                <a:spcPts val="0"/>
              </a:spcBef>
              <a:buNone/>
              <a:defRPr sz="3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B001F414-07A7-4FC7-AD85-3CC974E4E35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5775" y="2823107"/>
            <a:ext cx="2720340" cy="15388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200"/>
              </a:lnSpc>
              <a:spcBef>
                <a:spcPts val="0"/>
              </a:spcBef>
              <a:buNone/>
              <a:defRPr sz="900" b="0" i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F3FFA87F-D0AF-4CE5-B814-3F89D4DF76F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86223" y="1743363"/>
            <a:ext cx="5057777" cy="1663124"/>
          </a:xfrm>
          <a:custGeom>
            <a:avLst/>
            <a:gdLst>
              <a:gd name="connsiteX0" fmla="*/ 0 w 5553075"/>
              <a:gd name="connsiteY0" fmla="*/ 0 h 2214764"/>
              <a:gd name="connsiteX1" fmla="*/ 5553075 w 5553075"/>
              <a:gd name="connsiteY1" fmla="*/ 0 h 2214764"/>
              <a:gd name="connsiteX2" fmla="*/ 5553075 w 5553075"/>
              <a:gd name="connsiteY2" fmla="*/ 2214764 h 2214764"/>
              <a:gd name="connsiteX3" fmla="*/ 0 w 5553075"/>
              <a:gd name="connsiteY3" fmla="*/ 2214764 h 2214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53075" h="2214764">
                <a:moveTo>
                  <a:pt x="0" y="0"/>
                </a:moveTo>
                <a:lnTo>
                  <a:pt x="5553075" y="0"/>
                </a:lnTo>
                <a:lnTo>
                  <a:pt x="5553075" y="2214764"/>
                </a:lnTo>
                <a:lnTo>
                  <a:pt x="0" y="2214764"/>
                </a:lnTo>
                <a:close/>
              </a:path>
            </a:pathLst>
          </a:custGeom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None/>
              <a:defRPr sz="900"/>
            </a:lvl1pPr>
          </a:lstStyle>
          <a:p>
            <a:endParaRPr lang="en-US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4363A364-5166-4E18-AF43-08B9F8FD4A2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086223" y="3486726"/>
            <a:ext cx="5057777" cy="1663124"/>
          </a:xfrm>
          <a:custGeom>
            <a:avLst/>
            <a:gdLst>
              <a:gd name="connsiteX0" fmla="*/ 0 w 5553075"/>
              <a:gd name="connsiteY0" fmla="*/ 0 h 2214764"/>
              <a:gd name="connsiteX1" fmla="*/ 5553075 w 5553075"/>
              <a:gd name="connsiteY1" fmla="*/ 0 h 2214764"/>
              <a:gd name="connsiteX2" fmla="*/ 5553075 w 5553075"/>
              <a:gd name="connsiteY2" fmla="*/ 2214764 h 2214764"/>
              <a:gd name="connsiteX3" fmla="*/ 0 w 5553075"/>
              <a:gd name="connsiteY3" fmla="*/ 2214764 h 2214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53075" h="2214764">
                <a:moveTo>
                  <a:pt x="0" y="0"/>
                </a:moveTo>
                <a:lnTo>
                  <a:pt x="5553075" y="0"/>
                </a:lnTo>
                <a:lnTo>
                  <a:pt x="5553075" y="2214764"/>
                </a:lnTo>
                <a:lnTo>
                  <a:pt x="0" y="2214764"/>
                </a:lnTo>
                <a:close/>
              </a:path>
            </a:pathLst>
          </a:custGeom>
        </p:spPr>
        <p:txBody>
          <a:bodyPr wrap="square" lIns="0" tIns="0" rIns="0" bIns="0" anchor="ctr" anchorCtr="0">
            <a:noAutofit/>
          </a:bodyPr>
          <a:lstStyle>
            <a:lvl1pPr marL="0" indent="0" algn="ctr">
              <a:buNone/>
              <a:defRPr sz="9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290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445574"/>
            <a:ext cx="8520600" cy="5734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1153898"/>
            <a:ext cx="3999900" cy="342061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2"/>
          </p:nvPr>
        </p:nvSpPr>
        <p:spPr>
          <a:xfrm>
            <a:off x="4832400" y="1153898"/>
            <a:ext cx="3999900" cy="342061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472458" y="4668974"/>
            <a:ext cx="548700" cy="39408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/>
            <a:fld id="{00000000-1234-1234-1234-123412341234}" type="slidenum">
              <a:rPr lang="en" smtClean="0"/>
              <a:pPr algn="r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93010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20040" y="4731651"/>
            <a:ext cx="278891" cy="228803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57200" y="4731651"/>
            <a:ext cx="7004684" cy="229235"/>
          </a:xfrm>
          <a:custGeom>
            <a:avLst/>
            <a:gdLst/>
            <a:ahLst/>
            <a:cxnLst/>
            <a:rect l="l" t="t" r="r" b="b"/>
            <a:pathLst>
              <a:path w="7004684" h="229235">
                <a:moveTo>
                  <a:pt x="7004304" y="0"/>
                </a:moveTo>
                <a:lnTo>
                  <a:pt x="228600" y="0"/>
                </a:lnTo>
                <a:lnTo>
                  <a:pt x="0" y="228803"/>
                </a:lnTo>
                <a:lnTo>
                  <a:pt x="228600" y="228803"/>
                </a:lnTo>
                <a:lnTo>
                  <a:pt x="7004304" y="228803"/>
                </a:lnTo>
                <a:lnTo>
                  <a:pt x="7004304" y="0"/>
                </a:lnTo>
                <a:close/>
              </a:path>
            </a:pathLst>
          </a:custGeom>
          <a:solidFill>
            <a:srgbClr val="E440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525511" y="4731651"/>
            <a:ext cx="1308100" cy="229235"/>
          </a:xfrm>
          <a:custGeom>
            <a:avLst/>
            <a:gdLst/>
            <a:ahLst/>
            <a:cxnLst/>
            <a:rect l="l" t="t" r="r" b="b"/>
            <a:pathLst>
              <a:path w="1308100" h="229235">
                <a:moveTo>
                  <a:pt x="1307592" y="0"/>
                </a:moveTo>
                <a:lnTo>
                  <a:pt x="0" y="0"/>
                </a:lnTo>
                <a:lnTo>
                  <a:pt x="0" y="228803"/>
                </a:lnTo>
                <a:lnTo>
                  <a:pt x="1307592" y="228803"/>
                </a:lnTo>
                <a:lnTo>
                  <a:pt x="1307592" y="0"/>
                </a:lnTo>
                <a:close/>
              </a:path>
            </a:pathLst>
          </a:custGeom>
          <a:solidFill>
            <a:srgbClr val="E440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18129" y="335406"/>
            <a:ext cx="2507741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50" b="1" i="0">
                <a:solidFill>
                  <a:srgbClr val="E4402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9765" y="877443"/>
            <a:ext cx="4898390" cy="1571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829422" y="4785235"/>
            <a:ext cx="702309" cy="1689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10"/>
              <a:t>puna.gov.al</a:t>
            </a:r>
            <a:endParaRPr spc="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90358" y="4753785"/>
            <a:ext cx="245109" cy="200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10" dirty="0"/>
              <a:pPr marL="38100">
                <a:lnSpc>
                  <a:spcPct val="100000"/>
                </a:lnSpc>
                <a:spcBef>
                  <a:spcPts val="10"/>
                </a:spcBef>
              </a:pPr>
              <a:t>‹#›</a:t>
            </a:fld>
            <a:endParaRPr spc="1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  <p:sldLayoutId id="2147483669" r:id="rId7"/>
    <p:sldLayoutId id="2147483670" r:id="rId8"/>
  </p:sldLayoutIdLst>
  <p:hf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lang="en-GB" spc="10"/>
              <a:t>puna.gov.al</a:t>
            </a:r>
            <a:endParaRPr lang="en-GB" spc="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lang="en-GB" spc="10" smtClean="0"/>
              <a:pPr marL="38100">
                <a:lnSpc>
                  <a:spcPct val="100000"/>
                </a:lnSpc>
                <a:spcBef>
                  <a:spcPts val="10"/>
                </a:spcBef>
              </a:pPr>
              <a:t>1</a:t>
            </a:fld>
            <a:endParaRPr lang="en-GB" spc="10" dirty="0"/>
          </a:p>
        </p:txBody>
      </p:sp>
      <p:sp>
        <p:nvSpPr>
          <p:cNvPr id="3" name="Rectangle 2"/>
          <p:cNvSpPr/>
          <p:nvPr/>
        </p:nvSpPr>
        <p:spPr>
          <a:xfrm>
            <a:off x="1905000" y="3108325"/>
            <a:ext cx="6858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Kuadri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ligjor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normativ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PPB.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162664"/>
            <a:ext cx="8520600" cy="584791"/>
          </a:xfrm>
        </p:spPr>
        <p:txBody>
          <a:bodyPr>
            <a:normAutofit/>
          </a:bodyPr>
          <a:lstStyle/>
          <a:p>
            <a:pPr algn="ctr"/>
            <a:r>
              <a:rPr lang="sq-AL" dirty="0" smtClean="0"/>
              <a:t>Detyrat e k</a:t>
            </a:r>
            <a:r>
              <a:rPr lang="it-IT" dirty="0" smtClean="0"/>
              <a:t>oordinatori</a:t>
            </a:r>
            <a:r>
              <a:rPr lang="sq-AL" dirty="0" smtClean="0"/>
              <a:t>t</a:t>
            </a:r>
            <a:r>
              <a:rPr lang="it-IT" dirty="0" smtClean="0"/>
              <a:t> p</a:t>
            </a:r>
            <a:r>
              <a:rPr lang="sq-AL" dirty="0" smtClean="0"/>
              <a:t>ë</a:t>
            </a:r>
            <a:r>
              <a:rPr lang="it-IT" dirty="0" smtClean="0"/>
              <a:t>r marr</a:t>
            </a:r>
            <a:r>
              <a:rPr lang="sq-AL" dirty="0" smtClean="0"/>
              <a:t>ë</a:t>
            </a:r>
            <a:r>
              <a:rPr lang="it-IT" dirty="0" smtClean="0"/>
              <a:t>dh</a:t>
            </a:r>
            <a:r>
              <a:rPr lang="sq-AL" dirty="0" smtClean="0"/>
              <a:t>ë</a:t>
            </a:r>
            <a:r>
              <a:rPr lang="it-IT" dirty="0" smtClean="0"/>
              <a:t>niet </a:t>
            </a:r>
            <a:r>
              <a:rPr lang="it-IT" dirty="0"/>
              <a:t>me biznesin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669926"/>
            <a:ext cx="5486400" cy="3962400"/>
          </a:xfrm>
        </p:spPr>
        <p:txBody>
          <a:bodyPr>
            <a:normAutofit/>
          </a:bodyPr>
          <a:lstStyle/>
          <a:p>
            <a:pPr algn="just"/>
            <a:endParaRPr lang="sq-AL" sz="14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q-AL" sz="1400" b="0" dirty="0" err="1" smtClean="0"/>
              <a:t>K</a:t>
            </a:r>
            <a:r>
              <a:rPr lang="en-US" sz="1400" b="0" dirty="0" err="1" smtClean="0"/>
              <a:t>oordinon</a:t>
            </a:r>
            <a:r>
              <a:rPr lang="en-US" sz="1400" b="0" dirty="0" smtClean="0"/>
              <a:t> </a:t>
            </a:r>
            <a:r>
              <a:rPr lang="en-US" sz="1400" b="0" dirty="0" err="1"/>
              <a:t>nevojat</a:t>
            </a:r>
            <a:r>
              <a:rPr lang="en-US" sz="1400" b="0" dirty="0"/>
              <a:t> e </a:t>
            </a:r>
            <a:r>
              <a:rPr lang="en-US" sz="1400" b="0" dirty="0" err="1"/>
              <a:t>institucionit</a:t>
            </a:r>
            <a:r>
              <a:rPr lang="en-US" sz="1400" b="0" dirty="0"/>
              <a:t> </a:t>
            </a:r>
            <a:r>
              <a:rPr lang="en-US" sz="1400" b="0" dirty="0" err="1"/>
              <a:t>për</a:t>
            </a:r>
            <a:r>
              <a:rPr lang="en-US" sz="1400" b="0" dirty="0"/>
              <a:t> </a:t>
            </a:r>
            <a:r>
              <a:rPr lang="en-US" sz="1400" b="0" dirty="0" err="1"/>
              <a:t>kryerjen</a:t>
            </a:r>
            <a:r>
              <a:rPr lang="en-US" sz="1400" b="0" dirty="0"/>
              <a:t> e </a:t>
            </a:r>
            <a:r>
              <a:rPr lang="en-US" sz="1400" b="0" dirty="0" err="1"/>
              <a:t>praktikave</a:t>
            </a:r>
            <a:r>
              <a:rPr lang="en-US" sz="1400" b="0" dirty="0"/>
              <a:t> profesionale </a:t>
            </a:r>
            <a:r>
              <a:rPr lang="en-US" sz="1400" b="0" dirty="0" err="1"/>
              <a:t>të</a:t>
            </a:r>
            <a:r>
              <a:rPr lang="en-US" sz="1400" b="0" dirty="0"/>
              <a:t> </a:t>
            </a:r>
            <a:r>
              <a:rPr lang="en-US" sz="1400" b="0" dirty="0" err="1"/>
              <a:t>nxënësve</a:t>
            </a:r>
            <a:r>
              <a:rPr lang="en-US" sz="1400" b="0" dirty="0"/>
              <a:t> </a:t>
            </a:r>
            <a:r>
              <a:rPr lang="en-US" sz="1400" b="0" dirty="0" err="1"/>
              <a:t>dhe</a:t>
            </a:r>
            <a:r>
              <a:rPr lang="en-US" sz="1400" b="0" dirty="0"/>
              <a:t> </a:t>
            </a:r>
            <a:r>
              <a:rPr lang="en-US" sz="1400" b="0" dirty="0" err="1"/>
              <a:t>të</a:t>
            </a:r>
            <a:r>
              <a:rPr lang="en-US" sz="1400" b="0" dirty="0"/>
              <a:t> </a:t>
            </a:r>
            <a:r>
              <a:rPr lang="en-US" sz="1400" b="0" dirty="0" err="1"/>
              <a:t>kursantëve</a:t>
            </a:r>
            <a:r>
              <a:rPr lang="en-US" sz="1400" b="0" dirty="0"/>
              <a:t> me </a:t>
            </a:r>
            <a:r>
              <a:rPr lang="en-US" sz="1400" b="0" dirty="0" err="1"/>
              <a:t>mundësitë</a:t>
            </a:r>
            <a:r>
              <a:rPr lang="en-US" sz="1400" b="0" dirty="0"/>
              <a:t> e </a:t>
            </a:r>
            <a:r>
              <a:rPr lang="en-US" sz="1400" b="0" dirty="0" err="1"/>
              <a:t>kapacitetet</a:t>
            </a:r>
            <a:r>
              <a:rPr lang="en-US" sz="1400" b="0" dirty="0"/>
              <a:t> e </a:t>
            </a:r>
            <a:r>
              <a:rPr lang="en-US" sz="1400" b="0" dirty="0" err="1"/>
              <a:t>bizneseve</a:t>
            </a:r>
            <a:r>
              <a:rPr lang="en-US" sz="1400" b="0" dirty="0"/>
              <a:t>;</a:t>
            </a:r>
          </a:p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q-AL" sz="1400" b="0" dirty="0" err="1" smtClean="0"/>
              <a:t>M</a:t>
            </a:r>
            <a:r>
              <a:rPr lang="en-US" sz="1400" b="0" dirty="0" err="1" smtClean="0"/>
              <a:t>bledh</a:t>
            </a:r>
            <a:r>
              <a:rPr lang="en-US" sz="1400" b="0" dirty="0" smtClean="0"/>
              <a:t> </a:t>
            </a:r>
            <a:r>
              <a:rPr lang="en-US" sz="1400" b="0" dirty="0" err="1"/>
              <a:t>informacion</a:t>
            </a:r>
            <a:r>
              <a:rPr lang="en-US" sz="1400" b="0" dirty="0"/>
              <a:t> </a:t>
            </a:r>
            <a:r>
              <a:rPr lang="en-US" sz="1400" b="0" dirty="0" err="1"/>
              <a:t>nga</a:t>
            </a:r>
            <a:r>
              <a:rPr lang="en-US" sz="1400" b="0" dirty="0"/>
              <a:t> </a:t>
            </a:r>
            <a:r>
              <a:rPr lang="en-US" sz="1400" b="0" dirty="0" err="1"/>
              <a:t>bizneset</a:t>
            </a:r>
            <a:r>
              <a:rPr lang="en-US" sz="1400" b="0" dirty="0"/>
              <a:t> </a:t>
            </a:r>
            <a:r>
              <a:rPr lang="en-US" sz="1400" b="0" dirty="0" err="1"/>
              <a:t>dhe</a:t>
            </a:r>
            <a:r>
              <a:rPr lang="en-US" sz="1400" b="0" dirty="0"/>
              <a:t> </a:t>
            </a:r>
            <a:r>
              <a:rPr lang="en-US" sz="1400" b="0" dirty="0" err="1"/>
              <a:t>partnerët</a:t>
            </a:r>
            <a:r>
              <a:rPr lang="en-US" sz="1400" b="0" dirty="0"/>
              <a:t> </a:t>
            </a:r>
            <a:r>
              <a:rPr lang="en-US" sz="1400" b="0" dirty="0" err="1"/>
              <a:t>për</a:t>
            </a:r>
            <a:r>
              <a:rPr lang="en-US" sz="1400" b="0" dirty="0"/>
              <a:t> </a:t>
            </a:r>
            <a:r>
              <a:rPr lang="en-US" sz="1400" b="0" dirty="0" err="1"/>
              <a:t>vlerësimin</a:t>
            </a:r>
            <a:r>
              <a:rPr lang="en-US" sz="1400" b="0" dirty="0"/>
              <a:t> </a:t>
            </a:r>
            <a:r>
              <a:rPr lang="en-US" sz="1400" b="0" dirty="0" err="1"/>
              <a:t>dhe</a:t>
            </a:r>
            <a:r>
              <a:rPr lang="en-US" sz="1400" b="0" dirty="0"/>
              <a:t> </a:t>
            </a:r>
            <a:r>
              <a:rPr lang="en-US" sz="1400" b="0" dirty="0" err="1"/>
              <a:t>rishikimin</a:t>
            </a:r>
            <a:r>
              <a:rPr lang="en-US" sz="1400" b="0" dirty="0"/>
              <a:t> e </a:t>
            </a:r>
            <a:r>
              <a:rPr lang="en-US" sz="1400" b="0" dirty="0" err="1"/>
              <a:t>vazhdueshëm</a:t>
            </a:r>
            <a:r>
              <a:rPr lang="en-US" sz="1400" b="0" dirty="0"/>
              <a:t> </a:t>
            </a:r>
            <a:r>
              <a:rPr lang="en-US" sz="1400" b="0" dirty="0" err="1"/>
              <a:t>të</a:t>
            </a:r>
            <a:r>
              <a:rPr lang="en-US" sz="1400" b="0" dirty="0"/>
              <a:t> </a:t>
            </a:r>
            <a:r>
              <a:rPr lang="en-US" sz="1400" b="0" dirty="0" err="1"/>
              <a:t>ofertës</a:t>
            </a:r>
            <a:r>
              <a:rPr lang="en-US" sz="1400" b="0" dirty="0"/>
              <a:t> </a:t>
            </a:r>
            <a:r>
              <a:rPr lang="en-US" sz="1400" b="0" dirty="0" err="1"/>
              <a:t>së</a:t>
            </a:r>
            <a:r>
              <a:rPr lang="en-US" sz="1400" b="0" dirty="0"/>
              <a:t> </a:t>
            </a:r>
            <a:r>
              <a:rPr lang="en-US" sz="1400" b="0" dirty="0" err="1"/>
              <a:t>institucionit</a:t>
            </a:r>
            <a:r>
              <a:rPr lang="en-US" sz="1400" b="0" dirty="0"/>
              <a:t>, </a:t>
            </a:r>
            <a:r>
              <a:rPr lang="en-US" sz="1400" b="0" dirty="0" err="1" smtClean="0"/>
              <a:t>identifikon</a:t>
            </a:r>
            <a:r>
              <a:rPr lang="en-US" sz="1400" b="0" dirty="0" smtClean="0"/>
              <a:t> </a:t>
            </a:r>
            <a:r>
              <a:rPr lang="en-US" sz="1400" b="0" dirty="0" err="1"/>
              <a:t>biznese</a:t>
            </a:r>
            <a:r>
              <a:rPr lang="en-US" sz="1400" b="0" dirty="0"/>
              <a:t> </a:t>
            </a:r>
            <a:r>
              <a:rPr lang="en-US" sz="1400" b="0" dirty="0" err="1"/>
              <a:t>të</a:t>
            </a:r>
            <a:r>
              <a:rPr lang="en-US" sz="1400" b="0" dirty="0"/>
              <a:t> </a:t>
            </a:r>
            <a:r>
              <a:rPr lang="en-US" sz="1400" b="0" dirty="0" err="1" smtClean="0"/>
              <a:t>reja</a:t>
            </a:r>
            <a:r>
              <a:rPr lang="en-US" sz="1400" b="0" dirty="0" smtClean="0"/>
              <a:t> </a:t>
            </a:r>
            <a:r>
              <a:rPr lang="en-US" sz="1400" b="0" dirty="0"/>
              <a:t>me </a:t>
            </a:r>
            <a:r>
              <a:rPr lang="en-US" sz="1400" b="0" dirty="0" err="1"/>
              <a:t>qëllim</a:t>
            </a:r>
            <a:r>
              <a:rPr lang="en-US" sz="1400" b="0" dirty="0"/>
              <a:t> </a:t>
            </a:r>
            <a:r>
              <a:rPr lang="en-US" sz="1400" b="0" dirty="0" err="1"/>
              <a:t>zgjerimin</a:t>
            </a:r>
            <a:r>
              <a:rPr lang="en-US" sz="1400" b="0" dirty="0"/>
              <a:t> e </a:t>
            </a:r>
            <a:r>
              <a:rPr lang="en-US" sz="1400" b="0" dirty="0" err="1"/>
              <a:t>rrjetit</a:t>
            </a:r>
            <a:r>
              <a:rPr lang="en-US" sz="1400" b="0" dirty="0"/>
              <a:t> </a:t>
            </a:r>
            <a:r>
              <a:rPr lang="en-US" sz="1400" b="0" dirty="0" err="1"/>
              <a:t>të</a:t>
            </a:r>
            <a:r>
              <a:rPr lang="en-US" sz="1400" b="0" dirty="0"/>
              <a:t> </a:t>
            </a:r>
            <a:r>
              <a:rPr lang="en-US" sz="1400" b="0" dirty="0" err="1"/>
              <a:t>bashkëpunëtorëve</a:t>
            </a:r>
            <a:r>
              <a:rPr lang="en-US" sz="1400" b="0" dirty="0"/>
              <a:t> </a:t>
            </a:r>
            <a:r>
              <a:rPr lang="en-US" sz="1400" b="0" dirty="0" err="1"/>
              <a:t>partnerë</a:t>
            </a:r>
            <a:r>
              <a:rPr lang="en-US" sz="1400" b="0" dirty="0"/>
              <a:t> </a:t>
            </a:r>
            <a:r>
              <a:rPr lang="en-US" sz="1400" b="0" dirty="0" err="1"/>
              <a:t>socialë</a:t>
            </a:r>
            <a:r>
              <a:rPr lang="en-US" sz="1400" b="0" dirty="0"/>
              <a:t>;</a:t>
            </a:r>
          </a:p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q-AL" sz="1400" b="0" dirty="0" err="1" smtClean="0"/>
              <a:t>K</a:t>
            </a:r>
            <a:r>
              <a:rPr lang="en-US" sz="1400" b="0" dirty="0" err="1" smtClean="0"/>
              <a:t>rijon</a:t>
            </a:r>
            <a:r>
              <a:rPr lang="en-US" sz="1400" b="0" dirty="0" smtClean="0"/>
              <a:t> </a:t>
            </a:r>
            <a:r>
              <a:rPr lang="en-US" sz="1400" b="0" dirty="0"/>
              <a:t>e </a:t>
            </a:r>
            <a:r>
              <a:rPr lang="en-US" sz="1400" b="0" dirty="0" err="1"/>
              <a:t>mirëmban</a:t>
            </a:r>
            <a:r>
              <a:rPr lang="en-US" sz="1400" b="0" dirty="0"/>
              <a:t> </a:t>
            </a:r>
            <a:r>
              <a:rPr lang="en-US" sz="1400" b="0" dirty="0" err="1"/>
              <a:t>një</a:t>
            </a:r>
            <a:r>
              <a:rPr lang="en-US" sz="1400" b="0" dirty="0"/>
              <a:t> </a:t>
            </a:r>
            <a:r>
              <a:rPr lang="en-US" sz="1400" b="0" dirty="0" err="1"/>
              <a:t>bazë</a:t>
            </a:r>
            <a:r>
              <a:rPr lang="en-US" sz="1400" b="0" dirty="0"/>
              <a:t> </a:t>
            </a:r>
            <a:r>
              <a:rPr lang="en-US" sz="1400" b="0" dirty="0" err="1"/>
              <a:t>të</a:t>
            </a:r>
            <a:r>
              <a:rPr lang="en-US" sz="1400" b="0" dirty="0"/>
              <a:t> </a:t>
            </a:r>
            <a:r>
              <a:rPr lang="en-US" sz="1400" b="0" dirty="0" err="1"/>
              <a:t>dhënash</a:t>
            </a:r>
            <a:r>
              <a:rPr lang="en-US" sz="1400" b="0" dirty="0"/>
              <a:t> </a:t>
            </a:r>
            <a:r>
              <a:rPr lang="en-US" sz="1400" b="0" dirty="0" err="1"/>
              <a:t>ku</a:t>
            </a:r>
            <a:r>
              <a:rPr lang="en-US" sz="1400" b="0" dirty="0"/>
              <a:t> </a:t>
            </a:r>
            <a:r>
              <a:rPr lang="en-US" sz="1400" b="0" dirty="0" err="1"/>
              <a:t>të</a:t>
            </a:r>
            <a:r>
              <a:rPr lang="en-US" sz="1400" b="0" dirty="0"/>
              <a:t> </a:t>
            </a:r>
            <a:r>
              <a:rPr lang="en-US" sz="1400" b="0" dirty="0" err="1"/>
              <a:t>jenë</a:t>
            </a:r>
            <a:r>
              <a:rPr lang="en-US" sz="1400" b="0" dirty="0"/>
              <a:t> </a:t>
            </a:r>
            <a:r>
              <a:rPr lang="en-US" sz="1400" b="0" dirty="0" err="1"/>
              <a:t>të</a:t>
            </a:r>
            <a:r>
              <a:rPr lang="en-US" sz="1400" b="0" dirty="0"/>
              <a:t> </a:t>
            </a:r>
            <a:r>
              <a:rPr lang="en-US" sz="1400" b="0" dirty="0" err="1"/>
              <a:t>regjistruara</a:t>
            </a:r>
            <a:r>
              <a:rPr lang="en-US" sz="1400" b="0" dirty="0"/>
              <a:t> </a:t>
            </a:r>
            <a:r>
              <a:rPr lang="en-US" sz="1400" b="0" dirty="0" err="1"/>
              <a:t>informacione</a:t>
            </a:r>
            <a:r>
              <a:rPr lang="en-US" sz="1400" b="0" dirty="0"/>
              <a:t> </a:t>
            </a:r>
            <a:r>
              <a:rPr lang="en-US" sz="1400" b="0" dirty="0" err="1"/>
              <a:t>kontakti</a:t>
            </a:r>
            <a:r>
              <a:rPr lang="en-US" sz="1400" b="0" dirty="0"/>
              <a:t> </a:t>
            </a:r>
            <a:r>
              <a:rPr lang="en-US" sz="1400" b="0" dirty="0" err="1"/>
              <a:t>dhe</a:t>
            </a:r>
            <a:r>
              <a:rPr lang="en-US" sz="1400" b="0" dirty="0"/>
              <a:t> </a:t>
            </a:r>
            <a:r>
              <a:rPr lang="en-US" sz="1400" b="0" dirty="0" err="1"/>
              <a:t>informacione</a:t>
            </a:r>
            <a:r>
              <a:rPr lang="en-US" sz="1400" b="0" dirty="0"/>
              <a:t> </a:t>
            </a:r>
            <a:r>
              <a:rPr lang="en-US" sz="1400" b="0" dirty="0" err="1"/>
              <a:t>të</a:t>
            </a:r>
            <a:r>
              <a:rPr lang="en-US" sz="1400" b="0" dirty="0"/>
              <a:t> </a:t>
            </a:r>
            <a:r>
              <a:rPr lang="en-US" sz="1400" b="0" dirty="0" err="1"/>
              <a:t>tjera</a:t>
            </a:r>
            <a:r>
              <a:rPr lang="en-US" sz="1400" b="0" dirty="0"/>
              <a:t> </a:t>
            </a:r>
            <a:r>
              <a:rPr lang="en-US" sz="1400" b="0" dirty="0" err="1"/>
              <a:t>më</a:t>
            </a:r>
            <a:r>
              <a:rPr lang="en-US" sz="1400" b="0" dirty="0"/>
              <a:t> </a:t>
            </a:r>
            <a:r>
              <a:rPr lang="en-US" sz="1400" b="0" dirty="0" err="1"/>
              <a:t>rëndësi</a:t>
            </a:r>
            <a:r>
              <a:rPr lang="en-US" sz="1400" b="0" dirty="0"/>
              <a:t> </a:t>
            </a:r>
            <a:r>
              <a:rPr lang="en-US" sz="1400" b="0" dirty="0" err="1"/>
              <a:t>për</a:t>
            </a:r>
            <a:r>
              <a:rPr lang="en-US" sz="1400" b="0" dirty="0"/>
              <a:t> </a:t>
            </a:r>
            <a:r>
              <a:rPr lang="en-US" sz="1400" b="0" dirty="0" err="1"/>
              <a:t>mbajtjen</a:t>
            </a:r>
            <a:r>
              <a:rPr lang="en-US" sz="1400" b="0" dirty="0"/>
              <a:t> e </a:t>
            </a:r>
            <a:r>
              <a:rPr lang="en-US" sz="1400" b="0" dirty="0" err="1"/>
              <a:t>lidhjeve</a:t>
            </a:r>
            <a:r>
              <a:rPr lang="en-US" sz="1400" b="0" dirty="0" smtClean="0"/>
              <a:t>;</a:t>
            </a:r>
            <a:endParaRPr lang="en-US" sz="1400" b="0" dirty="0"/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q-AL" sz="1400" b="0" dirty="0" err="1" smtClean="0"/>
              <a:t>H</a:t>
            </a:r>
            <a:r>
              <a:rPr lang="en-US" sz="1400" b="0" dirty="0" err="1" smtClean="0"/>
              <a:t>arton</a:t>
            </a:r>
            <a:r>
              <a:rPr lang="en-US" sz="1400" b="0" dirty="0" smtClean="0"/>
              <a:t> </a:t>
            </a:r>
            <a:r>
              <a:rPr lang="en-US" sz="1400" b="0" dirty="0" err="1"/>
              <a:t>planin</a:t>
            </a:r>
            <a:r>
              <a:rPr lang="en-US" sz="1400" b="0" dirty="0"/>
              <a:t>/</a:t>
            </a:r>
            <a:r>
              <a:rPr lang="en-US" sz="1400" b="0" dirty="0" err="1"/>
              <a:t>grafikun</a:t>
            </a:r>
            <a:r>
              <a:rPr lang="en-US" sz="1400" b="0" dirty="0"/>
              <a:t> e </a:t>
            </a:r>
            <a:r>
              <a:rPr lang="en-US" sz="1400" b="0" dirty="0" err="1"/>
              <a:t>praktikave</a:t>
            </a:r>
            <a:r>
              <a:rPr lang="en-US" sz="1400" b="0" dirty="0"/>
              <a:t> profesionale </a:t>
            </a:r>
            <a:r>
              <a:rPr lang="en-US" sz="1400" b="0" dirty="0" err="1"/>
              <a:t>në</a:t>
            </a:r>
            <a:r>
              <a:rPr lang="en-US" sz="1400" b="0" dirty="0"/>
              <a:t> </a:t>
            </a:r>
            <a:r>
              <a:rPr lang="en-US" sz="1400" b="0" dirty="0" err="1"/>
              <a:t>biznese</a:t>
            </a:r>
            <a:r>
              <a:rPr lang="en-US" sz="1400" b="0" dirty="0" smtClean="0"/>
              <a:t>;</a:t>
            </a:r>
            <a:endParaRPr lang="sq-AL" sz="1400" b="0" dirty="0" smtClean="0"/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q-AL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GB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arton</a:t>
            </a:r>
            <a:r>
              <a:rPr lang="en-GB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list</a:t>
            </a:r>
            <a:r>
              <a:rPr lang="sq-AL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e </a:t>
            </a:r>
            <a:r>
              <a:rPr lang="en-GB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bizneseve</a:t>
            </a:r>
            <a:r>
              <a:rPr lang="en-GB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sq-AL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gatshme</a:t>
            </a:r>
            <a:r>
              <a:rPr lang="en-GB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sq-AL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GB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</a:t>
            </a:r>
            <a:r>
              <a:rPr lang="sq-AL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punim</a:t>
            </a:r>
            <a:endParaRPr lang="sq-AL" sz="1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sq-AL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Pë</a:t>
            </a:r>
            <a:r>
              <a:rPr lang="en-GB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rgatit</a:t>
            </a:r>
            <a:r>
              <a:rPr lang="en-GB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kontrat</a:t>
            </a:r>
            <a:r>
              <a:rPr lang="sq-AL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tip p</a:t>
            </a:r>
            <a:r>
              <a:rPr lang="sq-AL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sq-AL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en-GB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GB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nx</a:t>
            </a:r>
            <a:r>
              <a:rPr lang="sq-AL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q-AL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s/</a:t>
            </a:r>
            <a:r>
              <a:rPr lang="en-GB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kursant</a:t>
            </a:r>
            <a:r>
              <a:rPr lang="en-GB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q-AL" sz="1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lvl="0" indent="0">
              <a:buNone/>
            </a:pPr>
            <a:endParaRPr lang="en-US" sz="800" dirty="0">
              <a:solidFill>
                <a:srgbClr val="FF0000"/>
              </a:solidFill>
            </a:endParaRPr>
          </a:p>
          <a:p>
            <a:pPr marL="114300" indent="0" algn="just">
              <a:buNone/>
            </a:pPr>
            <a:endParaRPr lang="sq-AL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q-AL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4299" y="1820307"/>
            <a:ext cx="3048001" cy="2659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471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134" y="136525"/>
            <a:ext cx="8520600" cy="762000"/>
          </a:xfrm>
        </p:spPr>
        <p:txBody>
          <a:bodyPr>
            <a:noAutofit/>
          </a:bodyPr>
          <a:lstStyle/>
          <a:p>
            <a:pPr algn="ctr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Urdhër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220,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datë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16.09.2020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Miratimin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rregullores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zbatimin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praktikave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profesionale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biznes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800" dirty="0"/>
          </a:p>
        </p:txBody>
      </p:sp>
      <p:sp>
        <p:nvSpPr>
          <p:cNvPr id="5" name="Google Shape;60;p13"/>
          <p:cNvSpPr txBox="1">
            <a:spLocks noGrp="1"/>
          </p:cNvSpPr>
          <p:nvPr>
            <p:ph type="body" idx="1"/>
          </p:nvPr>
        </p:nvSpPr>
        <p:spPr>
          <a:xfrm>
            <a:off x="533400" y="822325"/>
            <a:ext cx="8001000" cy="342061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114300" indent="0" eaLnBrk="1" hangingPunct="1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altLang="en-US" sz="2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Rregullorja</a:t>
            </a:r>
            <a:r>
              <a:rPr lang="en-US" alt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përcakton</a:t>
            </a:r>
            <a:r>
              <a:rPr lang="en-US" alt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defRPr/>
            </a:pPr>
            <a:r>
              <a:rPr lang="sq-AL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Përgjegjësitë e institucioneve qendrore, partnerëve socialë, ofruesve publikë të AFP-së dhe bizneseve të angazhuara në zbatimin e praktikave profesionale në </a:t>
            </a:r>
            <a:r>
              <a:rPr lang="sq-AL" sz="24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biznes</a:t>
            </a:r>
            <a:endParaRPr lang="en-US" sz="2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q-AL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rocedurat për planifikimin dhe zhvillimin e praktikave profesionale në </a:t>
            </a:r>
            <a:r>
              <a:rPr lang="sq-AL" sz="24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biznes</a:t>
            </a:r>
            <a:endParaRPr lang="en-US" sz="2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  <a:defRPr/>
            </a:pPr>
            <a:r>
              <a:rPr lang="sq-AL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Instrumentet që aplikohen në zbatimin e praktikave </a:t>
            </a:r>
            <a:r>
              <a:rPr lang="sq-AL" sz="24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profesionale</a:t>
            </a:r>
            <a:endParaRPr lang="en-US" altLang="en-US" sz="2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763091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205194"/>
            <a:ext cx="8520600" cy="584790"/>
          </a:xfrm>
        </p:spPr>
        <p:txBody>
          <a:bodyPr>
            <a:normAutofit/>
          </a:bodyPr>
          <a:lstStyle/>
          <a:p>
            <a:pPr algn="ctr"/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Përgjegjësitë dhe funksionet e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Ofruesit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AFP-s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050925"/>
            <a:ext cx="8001000" cy="3782066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Identifikon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rmjet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NJZH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bizneset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potenciale</a:t>
            </a:r>
            <a:endParaRPr lang="sq-AL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q-AL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 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rdit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informacionin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bizneset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rajon</a:t>
            </a:r>
            <a:endParaRPr lang="sq-AL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mekanizma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funksional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p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rzgjedhjen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bizneseve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pranojn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nx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s/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kursant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realizimin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PPB &amp; nënshkruan MoUs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q-AL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lanifikon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bashk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punim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bizneset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zbatimin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programeve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PPB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lanifikon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angazhimin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suesve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praktik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profesionale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monitorimin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nx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kursant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endParaRPr lang="sq-AL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q-AL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aranton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vler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simin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vazhduar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nx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kursant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gjat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PPB</a:t>
            </a:r>
            <a:endParaRPr lang="en-GB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800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739" y="60326"/>
            <a:ext cx="8520600" cy="381000"/>
          </a:xfrm>
        </p:spPr>
        <p:txBody>
          <a:bodyPr>
            <a:normAutofit fontScale="90000"/>
          </a:bodyPr>
          <a:lstStyle/>
          <a:p>
            <a:pPr algn="ctr"/>
            <a:r>
              <a:rPr lang="sq-A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Kriteret për përfshirjen e biznesit në PPB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17525"/>
            <a:ext cx="8222700" cy="42672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shte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regjistruar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ushtron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veprimtarin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rputhje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legjislacionin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fuqi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në një fushë që përputhet me drejtimet e ofruesit të AFP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sht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Dhom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Tregtis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Industris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ose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Dho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Zejeve</a:t>
            </a:r>
            <a:endParaRPr lang="sq-AL" sz="16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Gë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zon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reputacion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rajon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zon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biznes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qendruesh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ëm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ron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sht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gatsh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t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sq-AL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endosë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dispozicion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infrastruktur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e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nevojshme</a:t>
            </a:r>
            <a:endParaRPr lang="sq-AL" sz="16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mund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angazhoj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specialist n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rolin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instruktorit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biznesit</a:t>
            </a:r>
            <a:r>
              <a:rPr lang="sq-AL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(i cili përmbush kushtet sipas kësaj rregulloreje)</a:t>
            </a:r>
          </a:p>
          <a:p>
            <a:pPr marL="11430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q-AL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Biznesi duhet të:</a:t>
            </a:r>
            <a:endParaRPr lang="sq-AL" sz="1600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sq-AL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endosë</a:t>
            </a:r>
            <a:r>
              <a:rPr lang="en-GB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dispozicion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infrastruktur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e </a:t>
            </a:r>
            <a:r>
              <a:rPr lang="en-GB" sz="16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nevojsh</a:t>
            </a:r>
            <a:r>
              <a:rPr lang="sq-AL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q-AL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staf të kualifikuar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zbatimin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PPB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q-AL" sz="16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q-AL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GB" sz="16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ealizoj</a:t>
            </a:r>
            <a:r>
              <a:rPr lang="sq-AL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q-AL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vlerësojë 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dokumentoj</a:t>
            </a:r>
            <a:r>
              <a:rPr lang="sq-AL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PPB,</a:t>
            </a:r>
            <a:r>
              <a:rPr lang="en-GB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punim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 m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suesin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praktikave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profesionale</a:t>
            </a:r>
            <a:endParaRPr lang="sq-AL" sz="16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Marr</a:t>
            </a:r>
            <a:r>
              <a:rPr lang="sq-AL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pjes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provimet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rfundimtare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profesionale</a:t>
            </a:r>
            <a:endParaRPr lang="sq-AL" sz="16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sq-AL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endosë</a:t>
            </a:r>
            <a:r>
              <a:rPr lang="en-GB" sz="1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dispozicion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sipas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rastit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transporti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rbime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leht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tjera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nx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q-AL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sit/</a:t>
            </a:r>
            <a:r>
              <a:rPr lang="en-GB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kursantet</a:t>
            </a:r>
            <a:endParaRPr lang="en-GB" sz="16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spcBef>
                <a:spcPts val="600"/>
              </a:spcBef>
              <a:spcAft>
                <a:spcPts val="600"/>
              </a:spcAft>
              <a:buNone/>
            </a:pPr>
            <a:endParaRPr lang="sq-AL" sz="16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16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542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141398"/>
            <a:ext cx="8520600" cy="563526"/>
          </a:xfrm>
        </p:spPr>
        <p:txBody>
          <a:bodyPr>
            <a:normAutofit/>
          </a:bodyPr>
          <a:lstStyle/>
          <a:p>
            <a:pPr algn="ctr"/>
            <a:r>
              <a:rPr lang="sq-AL" dirty="0" smtClean="0"/>
              <a:t>Kontrata e Praktikës Profesionale në Biznes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906942"/>
            <a:ext cx="3879300" cy="3665108"/>
          </a:xfrm>
        </p:spPr>
        <p:txBody>
          <a:bodyPr>
            <a:normAutofit/>
          </a:bodyPr>
          <a:lstStyle/>
          <a:p>
            <a:pPr marL="139700" indent="0" algn="ctr">
              <a:buNone/>
            </a:pPr>
            <a:r>
              <a:rPr lang="en-GB" sz="2000" u="sng" dirty="0" err="1">
                <a:solidFill>
                  <a:srgbClr val="E44024"/>
                </a:solidFill>
                <a:ea typeface="+mj-ea"/>
              </a:rPr>
              <a:t>Detyrimet</a:t>
            </a:r>
            <a:r>
              <a:rPr lang="en-GB" sz="2000" u="sng" dirty="0">
                <a:solidFill>
                  <a:srgbClr val="E44024"/>
                </a:solidFill>
                <a:ea typeface="+mj-ea"/>
              </a:rPr>
              <a:t> e </a:t>
            </a:r>
            <a:r>
              <a:rPr lang="en-GB" sz="2000" u="sng" dirty="0" err="1">
                <a:solidFill>
                  <a:srgbClr val="E44024"/>
                </a:solidFill>
                <a:ea typeface="+mj-ea"/>
              </a:rPr>
              <a:t>Ofruesit</a:t>
            </a:r>
            <a:r>
              <a:rPr lang="en-GB" sz="2000" u="sng" dirty="0">
                <a:solidFill>
                  <a:srgbClr val="E44024"/>
                </a:solidFill>
                <a:ea typeface="+mj-ea"/>
              </a:rPr>
              <a:t> t</a:t>
            </a:r>
            <a:r>
              <a:rPr lang="sq-AL" sz="2000" u="sng" dirty="0">
                <a:solidFill>
                  <a:srgbClr val="E44024"/>
                </a:solidFill>
                <a:ea typeface="+mj-ea"/>
              </a:rPr>
              <a:t>ë</a:t>
            </a:r>
            <a:r>
              <a:rPr lang="en-GB" sz="2000" u="sng" dirty="0">
                <a:solidFill>
                  <a:srgbClr val="E44024"/>
                </a:solidFill>
                <a:ea typeface="+mj-ea"/>
              </a:rPr>
              <a:t> AFP-s</a:t>
            </a:r>
            <a:r>
              <a:rPr lang="sq-AL" sz="2000" u="sng" dirty="0" smtClean="0">
                <a:solidFill>
                  <a:srgbClr val="E44024"/>
                </a:solidFill>
                <a:ea typeface="+mj-ea"/>
              </a:rPr>
              <a:t>ë</a:t>
            </a:r>
            <a:endParaRPr lang="en-US" sz="2000" u="sng" dirty="0" smtClean="0">
              <a:solidFill>
                <a:srgbClr val="E44024"/>
              </a:solidFill>
              <a:ea typeface="+mj-ea"/>
            </a:endParaRPr>
          </a:p>
          <a:p>
            <a:pPr marL="139700" indent="0" algn="ctr">
              <a:buNone/>
            </a:pPr>
            <a:r>
              <a:rPr lang="en-GB" sz="2000" u="sng" dirty="0" smtClean="0">
                <a:solidFill>
                  <a:srgbClr val="E44024"/>
                </a:solidFill>
                <a:ea typeface="+mj-ea"/>
              </a:rPr>
              <a:t> </a:t>
            </a:r>
            <a:endParaRPr lang="sq-AL" sz="2000" u="sng" dirty="0">
              <a:solidFill>
                <a:srgbClr val="E44024"/>
              </a:solidFill>
              <a:ea typeface="+mj-ea"/>
            </a:endParaRPr>
          </a:p>
          <a:p>
            <a:pPr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Të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hartoj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programin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PPB 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bashk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punim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biznesi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pPr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monitoroj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procesin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rvet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simit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njohurive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kompetencave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profesionale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sipas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programit</a:t>
            </a:r>
            <a:endParaRPr lang="sq-AL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Të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mb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shtes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instruktorin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biznes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q-AL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Të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hartoj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 &amp;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garantoj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zbatimin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GB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instrumenteve</a:t>
            </a:r>
            <a:r>
              <a:rPr lang="sq-AL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vler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simit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PPB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q-AL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punoj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p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rmbushjen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detyrimeve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pal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gjat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zbatimit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 PP</a:t>
            </a:r>
            <a:endParaRPr lang="en-GB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419600" y="912676"/>
            <a:ext cx="4625162" cy="3414849"/>
          </a:xfrm>
        </p:spPr>
        <p:txBody>
          <a:bodyPr>
            <a:noAutofit/>
          </a:bodyPr>
          <a:lstStyle/>
          <a:p>
            <a:pPr marL="139700" indent="0" algn="ctr">
              <a:buNone/>
            </a:pPr>
            <a:r>
              <a:rPr lang="en-GB" sz="2000" u="sng" dirty="0" err="1">
                <a:solidFill>
                  <a:srgbClr val="E44024"/>
                </a:solidFill>
                <a:ea typeface="+mj-ea"/>
              </a:rPr>
              <a:t>Detyrimet</a:t>
            </a:r>
            <a:r>
              <a:rPr lang="en-GB" sz="2000" u="sng" dirty="0">
                <a:solidFill>
                  <a:srgbClr val="E44024"/>
                </a:solidFill>
                <a:ea typeface="+mj-ea"/>
              </a:rPr>
              <a:t> e </a:t>
            </a:r>
            <a:r>
              <a:rPr lang="en-GB" sz="2000" u="sng" dirty="0" err="1">
                <a:solidFill>
                  <a:srgbClr val="E44024"/>
                </a:solidFill>
                <a:ea typeface="+mj-ea"/>
              </a:rPr>
              <a:t>biznesit</a:t>
            </a:r>
            <a:r>
              <a:rPr lang="en-GB" sz="2000" u="sng">
                <a:solidFill>
                  <a:srgbClr val="E44024"/>
                </a:solidFill>
                <a:ea typeface="+mj-ea"/>
              </a:rPr>
              <a:t> </a:t>
            </a:r>
            <a:endParaRPr lang="en-GB" sz="2000" u="sng" smtClean="0">
              <a:solidFill>
                <a:srgbClr val="E44024"/>
              </a:solidFill>
              <a:ea typeface="+mj-ea"/>
            </a:endParaRPr>
          </a:p>
          <a:p>
            <a:pPr marL="139700" indent="0" algn="ctr">
              <a:buNone/>
            </a:pPr>
            <a:endParaRPr lang="sq-AL" sz="2000" u="sng" dirty="0">
              <a:solidFill>
                <a:srgbClr val="E44024"/>
              </a:solidFill>
              <a:ea typeface="+mj-ea"/>
            </a:endParaRP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Të 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sq-AL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endosë në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dispozicion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specialist 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kualifikuar</a:t>
            </a:r>
            <a:endParaRPr lang="sq-AL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q-AL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siguroj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 pages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uniform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mjetet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q-AL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t'i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jap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praktikantit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vet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detyra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në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zbatim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programit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praktik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profesionale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q-AL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zbatoj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legjislacionin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mbrojtjen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mij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pun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q-AL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pajis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praktikantin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dokumentacionin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shmon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kryerjen e PPB &amp;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kompetencat</a:t>
            </a:r>
            <a:r>
              <a:rPr lang="en-GB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GB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rvet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suara</a:t>
            </a:r>
            <a:endParaRPr lang="sq-AL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Paguajë </a:t>
            </a:r>
            <a:r>
              <a:rPr lang="it-IT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sigurime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it-IT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shoq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it-IT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rore p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it-IT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it-IT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aksidente </a:t>
            </a:r>
            <a:r>
              <a:rPr lang="it-IT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it-IT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pun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it-IT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dhe </a:t>
            </a:r>
            <a:r>
              <a:rPr lang="it-IT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q-AL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it-IT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mundje </a:t>
            </a:r>
            <a:r>
              <a:rPr lang="it-IT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profesionale</a:t>
            </a:r>
            <a:endParaRPr lang="en-GB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934200" y="4632325"/>
            <a:ext cx="548700" cy="394086"/>
          </a:xfrm>
        </p:spPr>
        <p:txBody>
          <a:bodyPr/>
          <a:lstStyle/>
          <a:p>
            <a:pPr algn="r"/>
            <a:fld id="{00000000-1234-1234-1234-123412341234}" type="slidenum">
              <a:rPr lang="en" smtClean="0"/>
              <a:pPr algn="r"/>
              <a:t>14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9890466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52114" y="2497848"/>
            <a:ext cx="5207635" cy="81280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3770"/>
              </a:lnSpc>
              <a:spcBef>
                <a:spcPts val="125"/>
              </a:spcBef>
              <a:tabLst>
                <a:tab pos="981075" algn="l"/>
              </a:tabLst>
            </a:pPr>
            <a:r>
              <a:rPr sz="3150" spc="15" dirty="0">
                <a:latin typeface="Arial Black"/>
                <a:cs typeface="Arial Black"/>
              </a:rPr>
              <a:t>J</a:t>
            </a:r>
            <a:r>
              <a:rPr sz="3150" spc="-509" dirty="0">
                <a:latin typeface="Arial Black"/>
                <a:cs typeface="Arial Black"/>
              </a:rPr>
              <a:t> </a:t>
            </a:r>
            <a:r>
              <a:rPr sz="3150" spc="20" dirty="0">
                <a:latin typeface="Arial Black"/>
                <a:cs typeface="Arial Black"/>
              </a:rPr>
              <a:t>U</a:t>
            </a:r>
            <a:r>
              <a:rPr sz="3150" dirty="0">
                <a:latin typeface="Arial Black"/>
                <a:cs typeface="Arial Black"/>
              </a:rPr>
              <a:t>	</a:t>
            </a:r>
            <a:r>
              <a:rPr sz="3150" spc="15" dirty="0">
                <a:latin typeface="Arial Black"/>
                <a:cs typeface="Arial Black"/>
              </a:rPr>
              <a:t>F</a:t>
            </a:r>
            <a:r>
              <a:rPr sz="3150" spc="-509" dirty="0">
                <a:latin typeface="Arial Black"/>
                <a:cs typeface="Arial Black"/>
              </a:rPr>
              <a:t> </a:t>
            </a:r>
            <a:r>
              <a:rPr sz="3150" spc="20" dirty="0">
                <a:latin typeface="Arial Black"/>
                <a:cs typeface="Arial Black"/>
              </a:rPr>
              <a:t>A</a:t>
            </a:r>
            <a:r>
              <a:rPr sz="3150" spc="-505" dirty="0">
                <a:latin typeface="Arial Black"/>
                <a:cs typeface="Arial Black"/>
              </a:rPr>
              <a:t> </a:t>
            </a:r>
            <a:r>
              <a:rPr sz="3150" spc="15" dirty="0">
                <a:latin typeface="Arial Black"/>
                <a:cs typeface="Arial Black"/>
              </a:rPr>
              <a:t>L</a:t>
            </a:r>
            <a:r>
              <a:rPr sz="3150" spc="-509" dirty="0">
                <a:latin typeface="Arial Black"/>
                <a:cs typeface="Arial Black"/>
              </a:rPr>
              <a:t> </a:t>
            </a:r>
            <a:r>
              <a:rPr sz="3150" spc="20" dirty="0">
                <a:latin typeface="Arial Black"/>
                <a:cs typeface="Arial Black"/>
              </a:rPr>
              <a:t>E</a:t>
            </a:r>
            <a:r>
              <a:rPr sz="3150" spc="-470" dirty="0">
                <a:latin typeface="Arial Black"/>
                <a:cs typeface="Arial Black"/>
              </a:rPr>
              <a:t> </a:t>
            </a:r>
            <a:r>
              <a:rPr sz="3150" spc="25" dirty="0">
                <a:latin typeface="Arial Black"/>
                <a:cs typeface="Arial Black"/>
              </a:rPr>
              <a:t>M</a:t>
            </a:r>
            <a:r>
              <a:rPr sz="3150" spc="-450" dirty="0">
                <a:latin typeface="Arial Black"/>
                <a:cs typeface="Arial Black"/>
              </a:rPr>
              <a:t> </a:t>
            </a:r>
            <a:r>
              <a:rPr sz="3150" spc="10" dirty="0">
                <a:latin typeface="Arial Black"/>
                <a:cs typeface="Arial Black"/>
              </a:rPr>
              <a:t>I</a:t>
            </a:r>
            <a:r>
              <a:rPr sz="3150" spc="-490" dirty="0">
                <a:latin typeface="Arial Black"/>
                <a:cs typeface="Arial Black"/>
              </a:rPr>
              <a:t> </a:t>
            </a:r>
            <a:r>
              <a:rPr sz="3150" spc="20" dirty="0">
                <a:latin typeface="Arial Black"/>
                <a:cs typeface="Arial Black"/>
              </a:rPr>
              <a:t>N</a:t>
            </a:r>
            <a:r>
              <a:rPr sz="3150" spc="-390" dirty="0">
                <a:latin typeface="Arial Black"/>
                <a:cs typeface="Arial Black"/>
              </a:rPr>
              <a:t> </a:t>
            </a:r>
            <a:r>
              <a:rPr sz="3150" spc="20" dirty="0">
                <a:latin typeface="Arial Black"/>
                <a:cs typeface="Arial Black"/>
              </a:rPr>
              <a:t>D</a:t>
            </a:r>
            <a:r>
              <a:rPr sz="3150" spc="-430" dirty="0">
                <a:latin typeface="Arial Black"/>
                <a:cs typeface="Arial Black"/>
              </a:rPr>
              <a:t> </a:t>
            </a:r>
            <a:r>
              <a:rPr sz="3150" spc="20" dirty="0">
                <a:latin typeface="Arial Black"/>
                <a:cs typeface="Arial Black"/>
              </a:rPr>
              <a:t>E</a:t>
            </a:r>
            <a:r>
              <a:rPr sz="3150" spc="-470" dirty="0">
                <a:latin typeface="Arial Black"/>
                <a:cs typeface="Arial Black"/>
              </a:rPr>
              <a:t> </a:t>
            </a:r>
            <a:r>
              <a:rPr sz="3150" spc="20" dirty="0">
                <a:latin typeface="Arial Black"/>
                <a:cs typeface="Arial Black"/>
              </a:rPr>
              <a:t>R</a:t>
            </a:r>
            <a:r>
              <a:rPr sz="3150" spc="-430" dirty="0">
                <a:latin typeface="Arial Black"/>
                <a:cs typeface="Arial Black"/>
              </a:rPr>
              <a:t> </a:t>
            </a:r>
            <a:r>
              <a:rPr sz="3150" spc="10" dirty="0">
                <a:latin typeface="Arial Black"/>
                <a:cs typeface="Arial Black"/>
              </a:rPr>
              <a:t>I</a:t>
            </a:r>
            <a:r>
              <a:rPr sz="3150" spc="-420" dirty="0">
                <a:latin typeface="Arial Black"/>
                <a:cs typeface="Arial Black"/>
              </a:rPr>
              <a:t> </a:t>
            </a:r>
            <a:r>
              <a:rPr sz="3150" spc="20" dirty="0">
                <a:latin typeface="Arial Black"/>
                <a:cs typeface="Arial Black"/>
              </a:rPr>
              <a:t>T</a:t>
            </a:r>
            <a:endParaRPr sz="3150">
              <a:latin typeface="Arial Black"/>
              <a:cs typeface="Arial Black"/>
            </a:endParaRPr>
          </a:p>
          <a:p>
            <a:pPr marL="80645">
              <a:lnSpc>
                <a:spcPts val="2390"/>
              </a:lnSpc>
            </a:pPr>
            <a:r>
              <a:rPr sz="2000" spc="25" dirty="0">
                <a:latin typeface="Arial MT"/>
                <a:cs typeface="Arial MT"/>
              </a:rPr>
              <a:t>për</a:t>
            </a:r>
            <a:r>
              <a:rPr sz="2000" spc="-114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vëmendjen!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lang="en-GB" spc="10"/>
              <a:t>puna.gov.al</a:t>
            </a:r>
            <a:endParaRPr lang="en-GB" spc="1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lang="en-GB" spc="10" smtClean="0"/>
              <a:pPr marL="38100">
                <a:lnSpc>
                  <a:spcPct val="100000"/>
                </a:lnSpc>
                <a:spcBef>
                  <a:spcPts val="10"/>
                </a:spcBef>
              </a:pPr>
              <a:t>15</a:t>
            </a:fld>
            <a:endParaRPr lang="en-GB" spc="1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2"/>
          <p:cNvSpPr/>
          <p:nvPr/>
        </p:nvSpPr>
        <p:spPr>
          <a:xfrm>
            <a:off x="3477830" y="571215"/>
            <a:ext cx="956996" cy="158881"/>
          </a:xfrm>
          <a:prstGeom prst="rect">
            <a:avLst/>
          </a:prstGeom>
          <a:solidFill>
            <a:srgbClr val="FFFFFF"/>
          </a:solidFill>
          <a:ln w="254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7529" tIns="23758" rIns="47529" bIns="23758" anchor="ctr" anchorCtr="0">
            <a:noAutofit/>
          </a:bodyPr>
          <a:lstStyle/>
          <a:p>
            <a:pPr algn="ctr"/>
            <a:endParaRPr sz="854" dirty="0">
              <a:solidFill>
                <a:schemeClr val="lt1"/>
              </a:solidFill>
              <a:latin typeface="Axiforma" panose="00000500000000000000" pitchFamily="2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1219200" y="871611"/>
            <a:ext cx="7066880" cy="3297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529" tIns="47529" rIns="47529" bIns="47529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ligjore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sq-AL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zbatimin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pocesit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sq-AL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PPB</a:t>
            </a:r>
            <a:endParaRPr lang="en-GB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SzPct val="120000"/>
              <a:buFont typeface="Courier New" panose="02070309020205020404" pitchFamily="49" charset="0"/>
              <a:buChar char="o"/>
            </a:pPr>
            <a:r>
              <a:rPr lang="en-US" sz="1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Vizioni</a:t>
            </a:r>
            <a:r>
              <a:rPr lang="en-US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strategjik</a:t>
            </a:r>
            <a:r>
              <a:rPr lang="en-US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AFP-s</a:t>
            </a:r>
            <a:r>
              <a:rPr lang="sq-AL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endParaRPr lang="en-US" sz="1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SzPct val="120000"/>
              <a:buFont typeface="Courier New" panose="02070309020205020404" pitchFamily="49" charset="0"/>
              <a:buChar char="o"/>
            </a:pPr>
            <a:r>
              <a:rPr lang="en-US" sz="1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Ligjislacioni</a:t>
            </a:r>
            <a:r>
              <a:rPr lang="en-US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q-AL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US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 AFP-n</a:t>
            </a:r>
            <a:r>
              <a:rPr lang="sq-AL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endParaRPr lang="en-US" sz="1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SzPct val="120000"/>
              <a:buFont typeface="Courier New" panose="02070309020205020404" pitchFamily="49" charset="0"/>
              <a:buChar char="o"/>
            </a:pPr>
            <a:r>
              <a:rPr lang="en-US" sz="1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Kuadri</a:t>
            </a:r>
            <a:r>
              <a:rPr lang="en-US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Institucional</a:t>
            </a:r>
            <a:endParaRPr lang="en-US" sz="1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104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Udh</a:t>
            </a:r>
            <a:r>
              <a:rPr lang="sq-AL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zimi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nr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.14 </a:t>
            </a:r>
            <a:endParaRPr lang="sq-AL" sz="1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SzPct val="120000"/>
              <a:buFont typeface="Courier New" panose="02070309020205020404" pitchFamily="49" charset="0"/>
              <a:buChar char="o"/>
            </a:pPr>
            <a:r>
              <a:rPr lang="nn-NO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Detyrat e IOAFP-</a:t>
            </a:r>
            <a:r>
              <a:rPr lang="sq-AL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nn-NO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sq-AL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nn-NO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 zbatimin e PPB</a:t>
            </a:r>
            <a:endParaRPr lang="nn-NO" sz="1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SzPct val="120000"/>
              <a:buFont typeface="Courier New" panose="02070309020205020404" pitchFamily="49" charset="0"/>
              <a:buChar char="o"/>
            </a:pPr>
            <a:r>
              <a:rPr lang="nn-NO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organizative, Nj</a:t>
            </a:r>
            <a:r>
              <a:rPr lang="sq-AL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nn-NO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sia </a:t>
            </a:r>
            <a:r>
              <a:rPr lang="nn-NO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sq-AL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nn-NO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hvillimit</a:t>
            </a:r>
            <a:r>
              <a:rPr lang="sq-AL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nn-NO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n-NO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roli dhe funksionet e </a:t>
            </a:r>
            <a:r>
              <a:rPr lang="nn-NO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saj n</a:t>
            </a:r>
            <a:r>
              <a:rPr lang="sq-AL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nn-NO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lidhje me PBB</a:t>
            </a:r>
            <a:endParaRPr lang="nn-NO" sz="1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SzPct val="120000"/>
              <a:buFont typeface="Courier New" panose="02070309020205020404" pitchFamily="49" charset="0"/>
              <a:buChar char="o"/>
            </a:pPr>
            <a:r>
              <a:rPr lang="nn-NO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Skema e </a:t>
            </a:r>
            <a:r>
              <a:rPr lang="nn-NO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bashk</a:t>
            </a:r>
            <a:r>
              <a:rPr lang="sq-AL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nn-NO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punimit t</a:t>
            </a:r>
            <a:r>
              <a:rPr lang="sq-AL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nn-NO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n-NO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saj me strukturat e </a:t>
            </a:r>
            <a:r>
              <a:rPr lang="nn-NO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tjera n</a:t>
            </a:r>
            <a:r>
              <a:rPr lang="sq-AL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nn-NO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IOAFP p</a:t>
            </a:r>
            <a:r>
              <a:rPr lang="sq-AL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nn-NO" sz="1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 PPB</a:t>
            </a:r>
            <a:endParaRPr lang="nn-NO" sz="1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Rregullorja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praktikave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profesionale n</a:t>
            </a:r>
            <a:r>
              <a:rPr lang="sq-AL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biznes</a:t>
            </a:r>
            <a:endParaRPr lang="sq-AL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SzPct val="120000"/>
              <a:buFont typeface="Courier New" panose="02070309020205020404" pitchFamily="49" charset="0"/>
              <a:buChar char="o"/>
            </a:pPr>
            <a:r>
              <a:rPr lang="sq-AL" altLang="en-US" sz="1200" b="0" noProof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1200" b="0" noProof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uptimi dhe qëllimi i</a:t>
            </a:r>
            <a:r>
              <a:rPr lang="sq-AL" altLang="en-US" sz="1200" b="0" noProof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b="0" noProof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PPB</a:t>
            </a:r>
            <a:endParaRPr lang="sq-AL" altLang="en-US" sz="1200" b="0" noProof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SzPct val="120000"/>
              <a:buFont typeface="Courier New" panose="02070309020205020404" pitchFamily="49" charset="0"/>
              <a:buChar char="o"/>
            </a:pPr>
            <a:r>
              <a:rPr lang="sq-AL" sz="1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Përgjegjësitë dhe funksionet e </a:t>
            </a:r>
            <a:r>
              <a:rPr lang="en-GB" sz="1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Ofruesit</a:t>
            </a:r>
            <a:r>
              <a:rPr lang="en-GB" sz="1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1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1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AFP-s</a:t>
            </a:r>
            <a:r>
              <a:rPr lang="sq-AL" sz="1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</a:p>
          <a:p>
            <a:pPr marL="171450" indent="-171450">
              <a:buSzPct val="120000"/>
              <a:buFont typeface="Courier New" panose="02070309020205020404" pitchFamily="49" charset="0"/>
              <a:buChar char="o"/>
            </a:pPr>
            <a:r>
              <a:rPr lang="sq-AL" sz="1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Detyrat </a:t>
            </a:r>
            <a:r>
              <a:rPr lang="sq-AL" sz="1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it-IT" sz="1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Koordinatori</a:t>
            </a:r>
            <a:r>
              <a:rPr lang="sq-AL" sz="1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it-IT" sz="1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q-AL" sz="1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it-IT" sz="1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marr</a:t>
            </a:r>
            <a:r>
              <a:rPr lang="sq-AL" sz="1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it-IT" sz="1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</a:t>
            </a:r>
            <a:r>
              <a:rPr lang="sq-AL" sz="1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it-IT" sz="1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niet me </a:t>
            </a:r>
            <a:r>
              <a:rPr lang="it-IT" sz="1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biznesin</a:t>
            </a:r>
            <a:endParaRPr lang="sq-AL" sz="12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SzPct val="120000"/>
              <a:buFont typeface="Courier New" panose="02070309020205020404" pitchFamily="49" charset="0"/>
              <a:buChar char="o"/>
            </a:pPr>
            <a:r>
              <a:rPr lang="sq-AL" sz="1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Kriteret për përfshirjen e biznesit në </a:t>
            </a:r>
            <a:r>
              <a:rPr lang="sq-AL" sz="1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PPB</a:t>
            </a:r>
          </a:p>
          <a:p>
            <a:pPr marL="171450" indent="-171450">
              <a:buSzPct val="120000"/>
              <a:buFont typeface="Courier New" panose="02070309020205020404" pitchFamily="49" charset="0"/>
              <a:buChar char="o"/>
            </a:pPr>
            <a:r>
              <a:rPr lang="sq-AL" sz="1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Kontrata e Praktikës Profesionale në Biznes</a:t>
            </a:r>
            <a:endParaRPr lang="sq-AL" altLang="en-US" sz="1200" b="0" noProof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SzPct val="120000"/>
              <a:buFont typeface="Courier New" panose="02070309020205020404" pitchFamily="49" charset="0"/>
              <a:buChar char="o"/>
            </a:pPr>
            <a:endParaRPr lang="en-GB" sz="1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8742" indent="-128742">
              <a:buSzPct val="120000"/>
              <a:buFont typeface="Courier New" panose="02070309020205020404" pitchFamily="49" charset="0"/>
              <a:buChar char="o"/>
            </a:pPr>
            <a:endParaRPr lang="sq-AL" sz="1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sz="104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q-AL" sz="104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q-AL" sz="104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740" y="293311"/>
            <a:ext cx="8305800" cy="356039"/>
          </a:xfrm>
          <a:noFill/>
        </p:spPr>
        <p:txBody>
          <a:bodyPr>
            <a:normAutofit fontScale="90000"/>
          </a:bodyPr>
          <a:lstStyle/>
          <a:p>
            <a:r>
              <a:rPr lang="en-GB" sz="1502" dirty="0" smtClean="0">
                <a:solidFill>
                  <a:srgbClr val="E53E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PËRMBAJTJA E TRAJNIMIT</a:t>
            </a:r>
            <a:endParaRPr lang="en-GB" sz="1502" dirty="0">
              <a:solidFill>
                <a:srgbClr val="E53E2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2967" y="4800757"/>
            <a:ext cx="190415" cy="230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" name="Right Arrow 3"/>
          <p:cNvSpPr/>
          <p:nvPr/>
        </p:nvSpPr>
        <p:spPr>
          <a:xfrm>
            <a:off x="1506395" y="759906"/>
            <a:ext cx="342222" cy="180892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2"/>
          </a:p>
        </p:txBody>
      </p:sp>
      <p:sp>
        <p:nvSpPr>
          <p:cNvPr id="11" name="Right Arrow 10"/>
          <p:cNvSpPr/>
          <p:nvPr/>
        </p:nvSpPr>
        <p:spPr>
          <a:xfrm>
            <a:off x="609600" y="964234"/>
            <a:ext cx="342222" cy="165051"/>
          </a:xfrm>
          <a:prstGeom prst="rightArrow">
            <a:avLst/>
          </a:prstGeom>
          <a:solidFill>
            <a:srgbClr val="DB361B"/>
          </a:solidFill>
          <a:ln>
            <a:solidFill>
              <a:srgbClr val="DB36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2"/>
          </a:p>
        </p:txBody>
      </p:sp>
      <p:sp>
        <p:nvSpPr>
          <p:cNvPr id="18" name="Right Arrow 17"/>
          <p:cNvSpPr/>
          <p:nvPr/>
        </p:nvSpPr>
        <p:spPr>
          <a:xfrm>
            <a:off x="609600" y="2856672"/>
            <a:ext cx="342222" cy="207707"/>
          </a:xfrm>
          <a:prstGeom prst="rightArrow">
            <a:avLst>
              <a:gd name="adj1" fmla="val 35502"/>
              <a:gd name="adj2" fmla="val 50000"/>
            </a:avLst>
          </a:prstGeom>
          <a:solidFill>
            <a:srgbClr val="DB361B"/>
          </a:solidFill>
          <a:ln>
            <a:solidFill>
              <a:srgbClr val="DB36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2"/>
          </a:p>
        </p:txBody>
      </p:sp>
      <p:sp>
        <p:nvSpPr>
          <p:cNvPr id="10" name="Right Arrow 9"/>
          <p:cNvSpPr/>
          <p:nvPr/>
        </p:nvSpPr>
        <p:spPr>
          <a:xfrm>
            <a:off x="642730" y="1889125"/>
            <a:ext cx="342222" cy="207707"/>
          </a:xfrm>
          <a:prstGeom prst="rightArrow">
            <a:avLst>
              <a:gd name="adj1" fmla="val 35502"/>
              <a:gd name="adj2" fmla="val 50000"/>
            </a:avLst>
          </a:prstGeom>
          <a:solidFill>
            <a:srgbClr val="DB361B"/>
          </a:solidFill>
          <a:ln>
            <a:solidFill>
              <a:srgbClr val="DB36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2"/>
          </a:p>
        </p:txBody>
      </p:sp>
    </p:spTree>
    <p:extLst>
      <p:ext uri="{BB962C8B-B14F-4D97-AF65-F5344CB8AC3E}">
        <p14:creationId xmlns:p14="http://schemas.microsoft.com/office/powerpoint/2010/main" val="924485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AutoNum type="arabicPeriod"/>
            </a:pPr>
            <a:r>
              <a:rPr lang="en-US" sz="1400" dirty="0" err="1" smtClean="0"/>
              <a:t>Strategjia</a:t>
            </a:r>
            <a:r>
              <a:rPr lang="en-US" sz="1400" dirty="0" smtClean="0"/>
              <a:t> </a:t>
            </a:r>
            <a:r>
              <a:rPr lang="en-US" sz="1400" dirty="0" err="1" smtClean="0"/>
              <a:t>Kombëtare</a:t>
            </a:r>
            <a:r>
              <a:rPr lang="sq-AL" sz="1400" dirty="0"/>
              <a:t> </a:t>
            </a:r>
            <a:r>
              <a:rPr lang="en-US" sz="1400" dirty="0" smtClean="0"/>
              <a:t>e </a:t>
            </a:r>
            <a:r>
              <a:rPr lang="en-US" sz="1400" dirty="0" err="1"/>
              <a:t>Punësimit</a:t>
            </a:r>
            <a:r>
              <a:rPr lang="en-US" sz="1400" dirty="0"/>
              <a:t> </a:t>
            </a:r>
            <a:r>
              <a:rPr lang="en-US" sz="1400" dirty="0" err="1"/>
              <a:t>dhe</a:t>
            </a:r>
            <a:r>
              <a:rPr lang="en-US" sz="1400" dirty="0"/>
              <a:t> </a:t>
            </a:r>
            <a:r>
              <a:rPr lang="en-US" sz="1400" dirty="0" err="1"/>
              <a:t>Aftësive</a:t>
            </a:r>
            <a:r>
              <a:rPr lang="en-US" sz="1400" dirty="0"/>
              <a:t> </a:t>
            </a:r>
            <a:r>
              <a:rPr lang="en-US" sz="1400" dirty="0" smtClean="0"/>
              <a:t>2023-2030</a:t>
            </a:r>
            <a:endParaRPr lang="sq-AL" sz="1400" dirty="0" smtClean="0"/>
          </a:p>
          <a:p>
            <a:pPr>
              <a:spcAft>
                <a:spcPts val="600"/>
              </a:spcAft>
              <a:buAutoNum type="arabicPeriod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Ligji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15/17 </a:t>
            </a:r>
            <a:r>
              <a:rPr lang="en-US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"P</a:t>
            </a:r>
            <a:r>
              <a:rPr lang="sq-AL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US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arsimin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4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ormimin</a:t>
            </a:r>
            <a:r>
              <a:rPr lang="en-US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q-AL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US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Republik</a:t>
            </a:r>
            <a:r>
              <a:rPr lang="sq-AL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US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14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Shqip</a:t>
            </a:r>
            <a:r>
              <a:rPr lang="sq-AL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US" sz="14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</a:t>
            </a:r>
            <a:r>
              <a:rPr lang="sq-AL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US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sq-AL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  <a:buAutoNum type="arabicPeriod"/>
            </a:pPr>
            <a:r>
              <a:rPr lang="sq-AL" sz="1500" dirty="0" smtClean="0"/>
              <a:t>Udhëzim </a:t>
            </a:r>
            <a:r>
              <a:rPr lang="sq-AL" sz="1500" dirty="0"/>
              <a:t>Nr. 13, datë 13.04.2022</a:t>
            </a:r>
            <a:r>
              <a:rPr lang="sq-AL" sz="1500" b="0" dirty="0"/>
              <a:t> “Për mësuesin ndihmës dhe ngritjen e funksionimin e Komisionit për Nxënësit me Aftësi të Kufizuar në institucionet publike të arsimit profesional” </a:t>
            </a:r>
            <a:endParaRPr lang="sq-AL" sz="1500" b="0" dirty="0" smtClean="0"/>
          </a:p>
          <a:p>
            <a:pPr>
              <a:lnSpc>
                <a:spcPct val="110000"/>
              </a:lnSpc>
              <a:spcAft>
                <a:spcPts val="600"/>
              </a:spcAft>
              <a:buAutoNum type="arabicPeriod"/>
            </a:pPr>
            <a:r>
              <a:rPr lang="sq-AL" sz="1400" dirty="0" smtClean="0"/>
              <a:t>Udhëzimi nr.14</a:t>
            </a:r>
            <a:r>
              <a:rPr lang="sq-AL" sz="1400" dirty="0"/>
              <a:t>, datë 27.5.2021 </a:t>
            </a:r>
            <a:r>
              <a:rPr lang="sq-AL" sz="1400" b="0" dirty="0"/>
              <a:t>“Për mënyrën e organizimit dhe veprimtarisë së institucioneve të arsimit dhe formimit profesional, si dhe aspektet e menaxhimit të burimeve njerëzore, përbërjes së njësisë së zhvillimit të ofruesve të arsimit dhe formimit profesional dhe zhvillimit të vazhduar profesional të personelit”</a:t>
            </a:r>
            <a:endParaRPr lang="sq-AL" sz="14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AutoNum type="arabicPeriod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Urdhër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220,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datë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16.09.2020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Miratimin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rregullores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zbatimin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praktikave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profesionale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biznes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kuadër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ndjekjes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programeve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AFP</a:t>
            </a:r>
            <a:r>
              <a:rPr lang="sq-AL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-së</a:t>
            </a:r>
            <a:r>
              <a:rPr lang="en-US" sz="1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institucionet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publike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arsimit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formimit</a:t>
            </a:r>
            <a:r>
              <a:rPr lang="en-US" sz="1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A0374277-DAB6-48D9-A95F-EEB48237B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517525"/>
            <a:ext cx="8451300" cy="37675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>
              <a:buSzPct val="120000"/>
            </a:pPr>
            <a:r>
              <a:rPr lang="en-US" sz="1800" b="1" dirty="0" smtClean="0">
                <a:solidFill>
                  <a:srgbClr val="E53E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 LIGJORE PER ZBATIMIN E PROCESIT TE PPB</a:t>
            </a:r>
            <a:endParaRPr lang="en-US" sz="1800" b="1" dirty="0">
              <a:solidFill>
                <a:srgbClr val="E53E2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87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ulli 1">
            <a:extLst>
              <a:ext uri="{FF2B5EF4-FFF2-40B4-BE49-F238E27FC236}">
                <a16:creationId xmlns:a16="http://schemas.microsoft.com/office/drawing/2014/main" id="{644490A0-13CE-663A-B18F-4B54F7C130ED}"/>
              </a:ext>
            </a:extLst>
          </p:cNvPr>
          <p:cNvSpPr txBox="1">
            <a:spLocks/>
          </p:cNvSpPr>
          <p:nvPr/>
        </p:nvSpPr>
        <p:spPr>
          <a:xfrm>
            <a:off x="561887" y="2041525"/>
            <a:ext cx="2856201" cy="2171919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>
              <a:defRPr sz="3129" b="1" i="0">
                <a:solidFill>
                  <a:srgbClr val="E44024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algn="ctr"/>
            <a:r>
              <a:rPr lang="en-US" sz="2347" dirty="0" smtClean="0"/>
              <a:t>VIZIONI</a:t>
            </a:r>
            <a:endParaRPr lang="en-US" sz="2347" dirty="0"/>
          </a:p>
          <a:p>
            <a:pPr algn="ctr"/>
            <a:r>
              <a:rPr lang="en-US" sz="2347" dirty="0" err="1">
                <a:solidFill>
                  <a:schemeClr val="tx1"/>
                </a:solidFill>
              </a:rPr>
              <a:t>Punësim</a:t>
            </a:r>
            <a:r>
              <a:rPr lang="en-US" sz="2347" dirty="0">
                <a:solidFill>
                  <a:schemeClr val="tx1"/>
                </a:solidFill>
              </a:rPr>
              <a:t> </a:t>
            </a:r>
            <a:r>
              <a:rPr lang="en-US" sz="2347" dirty="0" err="1">
                <a:solidFill>
                  <a:schemeClr val="tx1"/>
                </a:solidFill>
              </a:rPr>
              <a:t>cilësor</a:t>
            </a:r>
            <a:r>
              <a:rPr lang="en-US" sz="2347" dirty="0">
                <a:solidFill>
                  <a:schemeClr val="tx1"/>
                </a:solidFill>
              </a:rPr>
              <a:t> </a:t>
            </a:r>
            <a:r>
              <a:rPr lang="en-US" sz="2347" dirty="0" err="1">
                <a:solidFill>
                  <a:schemeClr val="tx1"/>
                </a:solidFill>
              </a:rPr>
              <a:t>dhe</a:t>
            </a:r>
            <a:r>
              <a:rPr lang="en-US" sz="2347" dirty="0">
                <a:solidFill>
                  <a:schemeClr val="tx1"/>
                </a:solidFill>
              </a:rPr>
              <a:t> </a:t>
            </a:r>
            <a:r>
              <a:rPr lang="en-US" sz="2347" dirty="0" err="1">
                <a:solidFill>
                  <a:schemeClr val="tx1"/>
                </a:solidFill>
              </a:rPr>
              <a:t>aftësim</a:t>
            </a:r>
            <a:r>
              <a:rPr lang="en-US" sz="2347" dirty="0">
                <a:solidFill>
                  <a:schemeClr val="tx1"/>
                </a:solidFill>
              </a:rPr>
              <a:t> </a:t>
            </a:r>
            <a:r>
              <a:rPr lang="en-US" sz="2347" dirty="0" err="1" smtClean="0">
                <a:solidFill>
                  <a:schemeClr val="tx1"/>
                </a:solidFill>
              </a:rPr>
              <a:t>gjatë</a:t>
            </a:r>
            <a:r>
              <a:rPr lang="en-US" sz="2347" dirty="0" smtClean="0">
                <a:solidFill>
                  <a:schemeClr val="tx1"/>
                </a:solidFill>
              </a:rPr>
              <a:t> </a:t>
            </a:r>
            <a:r>
              <a:rPr lang="en-US" sz="2347" dirty="0" err="1">
                <a:solidFill>
                  <a:schemeClr val="tx1"/>
                </a:solidFill>
              </a:rPr>
              <a:t>gjithë</a:t>
            </a:r>
            <a:r>
              <a:rPr lang="en-US" sz="2347" dirty="0">
                <a:solidFill>
                  <a:schemeClr val="tx1"/>
                </a:solidFill>
              </a:rPr>
              <a:t> </a:t>
            </a:r>
            <a:r>
              <a:rPr lang="en-US" sz="2347" dirty="0" err="1">
                <a:solidFill>
                  <a:schemeClr val="tx1"/>
                </a:solidFill>
              </a:rPr>
              <a:t>jetës</a:t>
            </a:r>
            <a:r>
              <a:rPr lang="en-US" sz="2347" dirty="0">
                <a:solidFill>
                  <a:schemeClr val="tx1"/>
                </a:solidFill>
              </a:rPr>
              <a:t> </a:t>
            </a:r>
            <a:r>
              <a:rPr lang="en-US" sz="2347" dirty="0" err="1">
                <a:solidFill>
                  <a:schemeClr val="tx1"/>
                </a:solidFill>
              </a:rPr>
              <a:t>për</a:t>
            </a:r>
            <a:r>
              <a:rPr lang="en-US" sz="2347" dirty="0">
                <a:solidFill>
                  <a:schemeClr val="tx1"/>
                </a:solidFill>
              </a:rPr>
              <a:t> </a:t>
            </a:r>
            <a:r>
              <a:rPr lang="en-US" sz="2347" dirty="0" err="1">
                <a:solidFill>
                  <a:schemeClr val="tx1"/>
                </a:solidFill>
              </a:rPr>
              <a:t>të</a:t>
            </a:r>
            <a:r>
              <a:rPr lang="en-US" sz="2347" dirty="0">
                <a:solidFill>
                  <a:schemeClr val="tx1"/>
                </a:solidFill>
              </a:rPr>
              <a:t> </a:t>
            </a:r>
            <a:r>
              <a:rPr lang="en-US" sz="2347" dirty="0" err="1" smtClean="0">
                <a:solidFill>
                  <a:schemeClr val="tx1"/>
                </a:solidFill>
              </a:rPr>
              <a:t>gjithë</a:t>
            </a:r>
            <a:endParaRPr lang="en-US" sz="2347" dirty="0">
              <a:solidFill>
                <a:schemeClr val="tx1"/>
              </a:solidFill>
            </a:endParaRPr>
          </a:p>
          <a:p>
            <a:endParaRPr lang="en-US" sz="3600" kern="0" cap="all" dirty="0"/>
          </a:p>
        </p:txBody>
      </p:sp>
      <p:graphicFrame>
        <p:nvGraphicFramePr>
          <p:cNvPr id="9" name="Vendmbajtësi i përmbajtjes 2">
            <a:extLst>
              <a:ext uri="{FF2B5EF4-FFF2-40B4-BE49-F238E27FC236}">
                <a16:creationId xmlns:a16="http://schemas.microsoft.com/office/drawing/2014/main" id="{AC65FEBE-995A-5CD1-EA84-694CF28A8F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5167014"/>
              </p:ext>
            </p:extLst>
          </p:nvPr>
        </p:nvGraphicFramePr>
        <p:xfrm>
          <a:off x="4101292" y="951327"/>
          <a:ext cx="4697730" cy="3645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7"/>
          </p:nvPr>
        </p:nvSpPr>
        <p:spPr>
          <a:xfrm rot="10800000" flipV="1">
            <a:off x="7086600" y="4752691"/>
            <a:ext cx="825578" cy="215444"/>
          </a:xfrm>
        </p:spPr>
        <p:txBody>
          <a:bodyPr/>
          <a:lstStyle/>
          <a:p>
            <a:pPr marL="38054">
              <a:spcBef>
                <a:spcPts val="10"/>
              </a:spcBef>
            </a:pPr>
            <a:fld id="{81D60167-4931-47E6-BA6A-407CBD079E47}" type="slidenum">
              <a:rPr lang="en-GB" sz="1400" spc="10" smtClean="0"/>
              <a:pPr marL="38054">
                <a:spcBef>
                  <a:spcPts val="10"/>
                </a:spcBef>
              </a:pPr>
              <a:t>4</a:t>
            </a:fld>
            <a:endParaRPr lang="en-GB" spc="10" dirty="0"/>
          </a:p>
        </p:txBody>
      </p:sp>
      <p:sp>
        <p:nvSpPr>
          <p:cNvPr id="6" name="Oval 5"/>
          <p:cNvSpPr/>
          <p:nvPr/>
        </p:nvSpPr>
        <p:spPr>
          <a:xfrm>
            <a:off x="499931" y="1264614"/>
            <a:ext cx="2980114" cy="3019081"/>
          </a:xfrm>
          <a:prstGeom prst="ellipse">
            <a:avLst/>
          </a:prstGeom>
          <a:noFill/>
          <a:ln w="127000">
            <a:solidFill>
              <a:srgbClr val="E54025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" y="340037"/>
            <a:ext cx="8520600" cy="5734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350" b="1" i="0">
                <a:solidFill>
                  <a:srgbClr val="E44024"/>
                </a:solidFill>
                <a:latin typeface="Times New Roman"/>
                <a:ea typeface="+mj-ea"/>
                <a:cs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 sz="2400" kern="0" dirty="0" smtClean="0"/>
              <a:t>STRATEGJIA KOMB</a:t>
            </a:r>
            <a:r>
              <a:rPr lang="sq-AL" sz="2400" kern="0" dirty="0" smtClean="0"/>
              <a:t>Ë</a:t>
            </a:r>
            <a:r>
              <a:rPr lang="en-US" sz="2400" kern="0" dirty="0" smtClean="0"/>
              <a:t>TARE P</a:t>
            </a:r>
            <a:r>
              <a:rPr lang="sq-AL" sz="2400" kern="0" dirty="0" smtClean="0"/>
              <a:t>Ë</a:t>
            </a:r>
            <a:r>
              <a:rPr lang="en-US" sz="2400" kern="0" dirty="0" smtClean="0"/>
              <a:t>R PUN</a:t>
            </a:r>
            <a:r>
              <a:rPr lang="sq-AL" sz="2400" kern="0" dirty="0" smtClean="0"/>
              <a:t>Ë</a:t>
            </a:r>
            <a:r>
              <a:rPr lang="en-US" sz="2400" kern="0" dirty="0" smtClean="0"/>
              <a:t>SIM DHE AFT</a:t>
            </a:r>
            <a:r>
              <a:rPr lang="sq-AL" sz="2400" kern="0" dirty="0" smtClean="0"/>
              <a:t>Ë</a:t>
            </a:r>
            <a:r>
              <a:rPr lang="en-US" sz="2400" kern="0" dirty="0" smtClean="0"/>
              <a:t>SI</a:t>
            </a:r>
            <a:endParaRPr lang="en-US" sz="2400" kern="0" dirty="0"/>
          </a:p>
        </p:txBody>
      </p:sp>
      <p:pic>
        <p:nvPicPr>
          <p:cNvPr id="11" name="object 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016497" y="85656"/>
            <a:ext cx="1022864" cy="30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18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36525"/>
            <a:ext cx="7924800" cy="2531462"/>
          </a:xfrm>
        </p:spPr>
        <p:txBody>
          <a:bodyPr/>
          <a:lstStyle/>
          <a:p>
            <a:r>
              <a:rPr lang="en-US" dirty="0" err="1"/>
              <a:t>Zhvillimi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aftësive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lidhje</a:t>
            </a:r>
            <a:r>
              <a:rPr lang="en-US" dirty="0"/>
              <a:t> </a:t>
            </a:r>
            <a:r>
              <a:rPr lang="en-US" dirty="0" err="1"/>
              <a:t>më</a:t>
            </a:r>
            <a:r>
              <a:rPr lang="en-US" dirty="0"/>
              <a:t> e </a:t>
            </a:r>
            <a:r>
              <a:rPr lang="en-US" dirty="0" err="1"/>
              <a:t>mirë</a:t>
            </a:r>
            <a:r>
              <a:rPr lang="en-US" dirty="0"/>
              <a:t> e </a:t>
            </a:r>
            <a:r>
              <a:rPr lang="en-US" dirty="0" err="1"/>
              <a:t>kërkesës</a:t>
            </a:r>
            <a:r>
              <a:rPr lang="en-US" dirty="0"/>
              <a:t> me </a:t>
            </a:r>
            <a:r>
              <a:rPr lang="en-US" dirty="0" err="1"/>
              <a:t>ofertën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tregun</a:t>
            </a:r>
            <a:r>
              <a:rPr lang="en-US" dirty="0"/>
              <a:t> e </a:t>
            </a:r>
            <a:r>
              <a:rPr lang="en-US" dirty="0" err="1"/>
              <a:t>punës</a:t>
            </a:r>
            <a:r>
              <a:rPr lang="en-US" dirty="0"/>
              <a:t> 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punësim</a:t>
            </a:r>
            <a:r>
              <a:rPr lang="en-US" dirty="0"/>
              <a:t> </a:t>
            </a:r>
            <a:r>
              <a:rPr lang="en-US" dirty="0" err="1"/>
              <a:t>më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lartë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74725"/>
            <a:ext cx="8382000" cy="3877985"/>
          </a:xfrm>
        </p:spPr>
        <p:txBody>
          <a:bodyPr/>
          <a:lstStyle/>
          <a:p>
            <a:r>
              <a:rPr lang="en-US" b="0" dirty="0" err="1"/>
              <a:t>Përfshirja</a:t>
            </a:r>
            <a:r>
              <a:rPr lang="en-US" b="0" dirty="0"/>
              <a:t> </a:t>
            </a:r>
            <a:r>
              <a:rPr lang="en-US" b="0" dirty="0" err="1"/>
              <a:t>në</a:t>
            </a:r>
            <a:r>
              <a:rPr lang="en-US" b="0" dirty="0"/>
              <a:t> </a:t>
            </a:r>
            <a:r>
              <a:rPr lang="en-US" b="0" dirty="0" err="1"/>
              <a:t>mënyrë</a:t>
            </a:r>
            <a:r>
              <a:rPr lang="en-US" b="0" dirty="0"/>
              <a:t> </a:t>
            </a:r>
            <a:r>
              <a:rPr lang="en-US" b="0" dirty="0" err="1"/>
              <a:t>sistemike</a:t>
            </a:r>
            <a:r>
              <a:rPr lang="en-US" b="0" dirty="0"/>
              <a:t> </a:t>
            </a:r>
            <a:r>
              <a:rPr lang="en-US" b="0" dirty="0" err="1"/>
              <a:t>dhe</a:t>
            </a:r>
            <a:r>
              <a:rPr lang="en-US" b="0" dirty="0"/>
              <a:t> </a:t>
            </a:r>
            <a:r>
              <a:rPr lang="en-US" b="0" dirty="0" err="1"/>
              <a:t>sistematike</a:t>
            </a:r>
            <a:r>
              <a:rPr lang="en-US" b="0" dirty="0"/>
              <a:t> e </a:t>
            </a:r>
            <a:r>
              <a:rPr lang="en-US" b="0" dirty="0" err="1"/>
              <a:t>sektorit</a:t>
            </a:r>
            <a:r>
              <a:rPr lang="en-US" b="0" dirty="0"/>
              <a:t> </a:t>
            </a:r>
            <a:r>
              <a:rPr lang="en-US" b="0" dirty="0" err="1"/>
              <a:t>privat</a:t>
            </a:r>
            <a:r>
              <a:rPr lang="en-US" b="0" dirty="0"/>
              <a:t> </a:t>
            </a:r>
            <a:r>
              <a:rPr lang="en-US" b="0" dirty="0" err="1"/>
              <a:t>në</a:t>
            </a:r>
            <a:r>
              <a:rPr lang="en-US" b="0" dirty="0"/>
              <a:t> </a:t>
            </a:r>
            <a:r>
              <a:rPr lang="en-US" b="0" dirty="0" err="1"/>
              <a:t>qeverisjen</a:t>
            </a:r>
            <a:r>
              <a:rPr lang="en-US" b="0" dirty="0"/>
              <a:t>, </a:t>
            </a:r>
            <a:r>
              <a:rPr lang="en-US" b="0" dirty="0" err="1"/>
              <a:t>dizenjimin</a:t>
            </a:r>
            <a:r>
              <a:rPr lang="en-US" b="0" dirty="0"/>
              <a:t> </a:t>
            </a:r>
            <a:r>
              <a:rPr lang="en-US" b="0" dirty="0" err="1"/>
              <a:t>dhe</a:t>
            </a:r>
            <a:r>
              <a:rPr lang="en-US" b="0" dirty="0"/>
              <a:t> </a:t>
            </a:r>
            <a:r>
              <a:rPr lang="en-US" b="0" dirty="0" err="1"/>
              <a:t>ofrimin</a:t>
            </a:r>
            <a:r>
              <a:rPr lang="en-US" b="0" dirty="0"/>
              <a:t> e AFP-</a:t>
            </a:r>
            <a:r>
              <a:rPr lang="en-US" b="0" dirty="0" err="1"/>
              <a:t>së</a:t>
            </a:r>
            <a:r>
              <a:rPr lang="en-US" b="0" dirty="0"/>
              <a:t> </a:t>
            </a:r>
            <a:endParaRPr lang="en-US" b="0" dirty="0" smtClean="0"/>
          </a:p>
          <a:p>
            <a:endParaRPr lang="en-US" b="0" dirty="0"/>
          </a:p>
          <a:p>
            <a:pPr marL="342900" indent="-342900">
              <a:buAutoNum type="alphaLcParenR"/>
            </a:pPr>
            <a:r>
              <a:rPr lang="sq-AL" b="0" dirty="0" smtClean="0"/>
              <a:t>forcimit </a:t>
            </a:r>
            <a:r>
              <a:rPr lang="sq-AL" b="0" dirty="0"/>
              <a:t>të rolit vendimmarrës të përfaqësuesve të sektorit privat në bordet drejtuese të ofruesve publikë të AFP-së; </a:t>
            </a:r>
            <a:endParaRPr lang="en-US" b="0" dirty="0" smtClean="0"/>
          </a:p>
          <a:p>
            <a:pPr marL="342900" indent="-342900">
              <a:buAutoNum type="alphaLcParenR"/>
            </a:pPr>
            <a:r>
              <a:rPr lang="sq-AL" b="0" dirty="0" smtClean="0"/>
              <a:t>formalizimit </a:t>
            </a:r>
            <a:r>
              <a:rPr lang="sq-AL" b="0" dirty="0"/>
              <a:t>të strukturave të bashkëpunimit me bizneset për ofrimin e mësimit të bazuar në punë (praktikë në punë dhe/ose edukimi dual); </a:t>
            </a:r>
            <a:endParaRPr lang="en-US" b="0" dirty="0" smtClean="0"/>
          </a:p>
          <a:p>
            <a:pPr marL="342900" indent="-342900">
              <a:buAutoNum type="alphaLcParenR"/>
            </a:pPr>
            <a:r>
              <a:rPr lang="sq-AL" b="0" dirty="0" smtClean="0"/>
              <a:t>krijimit </a:t>
            </a:r>
            <a:r>
              <a:rPr lang="sq-AL" b="0" dirty="0"/>
              <a:t>të </a:t>
            </a:r>
            <a:r>
              <a:rPr lang="sq-AL" b="0" i="1" dirty="0"/>
              <a:t>cluster</a:t>
            </a:r>
            <a:r>
              <a:rPr lang="sq-AL" b="0" dirty="0"/>
              <a:t> të bashkëpunimit të ofruesve të AFP-së me biznese kampione në sektorë të caktuar të ekonomisë; </a:t>
            </a:r>
            <a:endParaRPr lang="en-US" b="0" dirty="0" smtClean="0"/>
          </a:p>
          <a:p>
            <a:pPr marL="342900" indent="-342900">
              <a:buAutoNum type="alphaLcParenR"/>
            </a:pPr>
            <a:r>
              <a:rPr lang="sq-AL" b="0" dirty="0" smtClean="0"/>
              <a:t>ngritjen </a:t>
            </a:r>
            <a:r>
              <a:rPr lang="sq-AL" b="0" dirty="0"/>
              <a:t>e kapaciteteve të bizneseve për zbatimin e mësimit të bazuar në punë; </a:t>
            </a:r>
            <a:endParaRPr lang="en-US" b="0" dirty="0" smtClean="0"/>
          </a:p>
          <a:p>
            <a:pPr marL="342900" indent="-342900">
              <a:buAutoNum type="alphaLcParenR"/>
            </a:pPr>
            <a:r>
              <a:rPr lang="sq-AL" b="0" dirty="0" smtClean="0"/>
              <a:t>ekspozimin </a:t>
            </a:r>
            <a:r>
              <a:rPr lang="sq-AL" b="0" dirty="0"/>
              <a:t>dhe trajnimin në vendin e punës të mësimdhënësve të sistemit të </a:t>
            </a:r>
            <a:r>
              <a:rPr lang="sq-AL" b="0" dirty="0" smtClean="0"/>
              <a:t>AFP-së</a:t>
            </a:r>
            <a:endParaRPr lang="en-US" b="0" dirty="0" smtClean="0"/>
          </a:p>
          <a:p>
            <a:pPr marL="342900" indent="-342900">
              <a:buAutoNum type="alphaLcParenR"/>
            </a:pPr>
            <a:r>
              <a:rPr lang="sq-AL" b="0" dirty="0" smtClean="0"/>
              <a:t>forcimin </a:t>
            </a:r>
            <a:r>
              <a:rPr lang="sq-AL" b="0" dirty="0"/>
              <a:t>e njësive të zhvillimit brenda ofruesit të AFP-së për të ngritur bashkëpunimin me bizneset. </a:t>
            </a:r>
            <a:endParaRPr lang="en-US" b="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lang="en-US" spc="10" smtClean="0"/>
              <a:t>puna.gov.al</a:t>
            </a:r>
            <a:endParaRPr lang="en-US" spc="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lang="en-US" spc="10" smtClean="0"/>
              <a:pPr marL="38100">
                <a:lnSpc>
                  <a:spcPct val="100000"/>
                </a:lnSpc>
                <a:spcBef>
                  <a:spcPts val="10"/>
                </a:spcBef>
              </a:pPr>
              <a:t>5</a:t>
            </a:fld>
            <a:endParaRPr lang="en-US" spc="10" dirty="0"/>
          </a:p>
        </p:txBody>
      </p:sp>
    </p:spTree>
    <p:extLst>
      <p:ext uri="{BB962C8B-B14F-4D97-AF65-F5344CB8AC3E}">
        <p14:creationId xmlns:p14="http://schemas.microsoft.com/office/powerpoint/2010/main" val="3427744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8129" y="335406"/>
            <a:ext cx="2507741" cy="361637"/>
          </a:xfrm>
        </p:spPr>
        <p:txBody>
          <a:bodyPr/>
          <a:lstStyle/>
          <a:p>
            <a:r>
              <a:rPr lang="en-US" dirty="0" err="1" smtClean="0"/>
              <a:t>Ligji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AFP-</a:t>
            </a:r>
            <a:r>
              <a:rPr lang="en-US" dirty="0" err="1" smtClean="0"/>
              <a:t>së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822325"/>
            <a:ext cx="8534400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Qëllimi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ligjit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 algn="just">
              <a:spcAft>
                <a:spcPts val="600"/>
              </a:spcAft>
              <a:buAutoNum type="alphaLcParenR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krijojë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zhvillojë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njësuar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AFP-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t’u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përgjigjet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ndryshimeve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social-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ekonomike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teknologjike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përputhje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plotë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nevojat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tregut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vendas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global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punës</a:t>
            </a:r>
            <a:r>
              <a:rPr lang="en-US" sz="1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28600" indent="-228600" algn="just">
              <a:spcAft>
                <a:spcPts val="600"/>
              </a:spcAft>
              <a:buAutoNum type="alphaLcParenR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krijojë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mekanizma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qëndrueshëm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sigurimit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garantimit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cilësisë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institucionet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arsimit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përputhje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standardet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Bashkimit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Europian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 algn="just">
              <a:spcAft>
                <a:spcPts val="600"/>
              </a:spcAft>
              <a:buAutoNum type="alphaLcParenR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modernizojë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sistemin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AFP-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duke e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bërë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mekanizëm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efektiv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efektshëm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rritjen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ritmeve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zhvillimit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ekonomisë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shoqërisë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shqiptare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duke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siguruar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pajtueshmërinë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tij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sistemin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arsimor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tregun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punës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 algn="just">
              <a:spcAft>
                <a:spcPts val="600"/>
              </a:spcAft>
              <a:buAutoNum type="alphaLcParenR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garantojë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mundësi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barabarta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gjithë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individët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ndjekin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studimet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AFP. 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Misioni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AFP-</a:t>
            </a:r>
            <a:r>
              <a:rPr lang="en-US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 algn="just">
              <a:spcAft>
                <a:spcPts val="600"/>
              </a:spcAft>
              <a:buAutoNum type="alphaLcParenR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zhvillojë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kompetenca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nevojshme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shprehi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kompetenca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tjera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diversifikuara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pasqyrojnë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preferencat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nevojat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veçanta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punëdhënësve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siguruar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mirëqenie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zhvillimin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ekonomik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 algn="just">
              <a:spcAft>
                <a:spcPts val="600"/>
              </a:spcAft>
              <a:buAutoNum type="alphaLcParenR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ofrojë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arsim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formim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përputhje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nivelin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zhvillimit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shkencës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teknologjisë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kërkesat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tregut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punës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ndryshim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vazhdueshëm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kulturën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traditën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kombëtare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 algn="just">
              <a:spcAft>
                <a:spcPts val="600"/>
              </a:spcAft>
              <a:buAutoNum type="alphaLcParenR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sigurojë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përputhshmëri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ndërkombëtare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dokumenteve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certifikuese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lëshuara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665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619" y="335406"/>
            <a:ext cx="2624853" cy="362543"/>
          </a:xfrm>
        </p:spPr>
        <p:txBody>
          <a:bodyPr/>
          <a:lstStyle/>
          <a:p>
            <a:r>
              <a:rPr lang="en-US" dirty="0" err="1" smtClean="0"/>
              <a:t>Kuadri</a:t>
            </a:r>
            <a:r>
              <a:rPr lang="en-US" dirty="0" smtClean="0"/>
              <a:t> </a:t>
            </a:r>
            <a:r>
              <a:rPr lang="en-US" dirty="0" err="1" smtClean="0"/>
              <a:t>institucional</a:t>
            </a:r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505057510"/>
              </p:ext>
            </p:extLst>
          </p:nvPr>
        </p:nvGraphicFramePr>
        <p:xfrm>
          <a:off x="1095161" y="826132"/>
          <a:ext cx="8579857" cy="4002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0" name="Straight Arrow Connector 9"/>
          <p:cNvCxnSpPr/>
          <p:nvPr/>
        </p:nvCxnSpPr>
        <p:spPr>
          <a:xfrm>
            <a:off x="6097385" y="1935886"/>
            <a:ext cx="542406" cy="18703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512771" y="3181470"/>
            <a:ext cx="506039" cy="0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367944" y="3750137"/>
            <a:ext cx="0" cy="1309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153441" y="1279525"/>
            <a:ext cx="2141827" cy="2064399"/>
          </a:xfrm>
          <a:prstGeom prst="ellipse">
            <a:avLst/>
          </a:prstGeom>
          <a:noFill/>
          <a:ln w="127000">
            <a:solidFill>
              <a:srgbClr val="C0321A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>
              <a:solidFill>
                <a:schemeClr val="tx1"/>
              </a:solidFill>
            </a:endParaRPr>
          </a:p>
        </p:txBody>
      </p:sp>
      <p:sp>
        <p:nvSpPr>
          <p:cNvPr id="17" name="Titulli 1">
            <a:extLst>
              <a:ext uri="{FF2B5EF4-FFF2-40B4-BE49-F238E27FC236}">
                <a16:creationId xmlns:a16="http://schemas.microsoft.com/office/drawing/2014/main" id="{E310F64F-8AE3-A89E-9260-3BEDD7869D1B}"/>
              </a:ext>
            </a:extLst>
          </p:cNvPr>
          <p:cNvSpPr txBox="1">
            <a:spLocks/>
          </p:cNvSpPr>
          <p:nvPr/>
        </p:nvSpPr>
        <p:spPr>
          <a:xfrm>
            <a:off x="460690" y="1675686"/>
            <a:ext cx="1527328" cy="1116392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68580" tIns="34290" rIns="68580" bIns="3429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700" cap="all" dirty="0">
                <a:solidFill>
                  <a:schemeClr val="tx1"/>
                </a:solidFill>
              </a:rPr>
              <a:t>SISTEMI AFP</a:t>
            </a:r>
          </a:p>
        </p:txBody>
      </p:sp>
      <p:cxnSp>
        <p:nvCxnSpPr>
          <p:cNvPr id="21" name="Elbow Connector 20"/>
          <p:cNvCxnSpPr/>
          <p:nvPr/>
        </p:nvCxnSpPr>
        <p:spPr>
          <a:xfrm>
            <a:off x="6041275" y="2391006"/>
            <a:ext cx="1234440" cy="75438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936472" y="1954588"/>
            <a:ext cx="463435" cy="0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754353" y="3211228"/>
            <a:ext cx="379269" cy="17948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1459677" y="4513636"/>
            <a:ext cx="379269" cy="17948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036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887" y="288926"/>
            <a:ext cx="8349313" cy="646331"/>
          </a:xfrm>
        </p:spPr>
        <p:txBody>
          <a:bodyPr/>
          <a:lstStyle/>
          <a:p>
            <a:r>
              <a:rPr lang="en-US" sz="1400" dirty="0" err="1" smtClean="0"/>
              <a:t>Udh</a:t>
            </a:r>
            <a:r>
              <a:rPr lang="sq-AL" sz="1400" dirty="0" smtClean="0"/>
              <a:t>ë</a:t>
            </a:r>
            <a:r>
              <a:rPr lang="en-US" sz="1400" dirty="0" err="1" smtClean="0"/>
              <a:t>zimi</a:t>
            </a:r>
            <a:r>
              <a:rPr lang="en-US" sz="1400" dirty="0" smtClean="0"/>
              <a:t> </a:t>
            </a:r>
            <a:r>
              <a:rPr lang="en-US" sz="1400" dirty="0" err="1" smtClean="0"/>
              <a:t>nr</a:t>
            </a:r>
            <a:r>
              <a:rPr lang="en-US" sz="1400" dirty="0"/>
              <a:t>. </a:t>
            </a:r>
            <a:r>
              <a:rPr lang="en-US" sz="1400" dirty="0" smtClean="0"/>
              <a:t>14 </a:t>
            </a:r>
            <a:r>
              <a:rPr lang="en-US" sz="1400" dirty="0" err="1" smtClean="0"/>
              <a:t>dt</a:t>
            </a:r>
            <a:r>
              <a:rPr lang="en-US" sz="1400" dirty="0" smtClean="0"/>
              <a:t> 27.05.2021 “</a:t>
            </a:r>
            <a:r>
              <a:rPr lang="en-US" sz="1400" dirty="0" err="1" smtClean="0"/>
              <a:t>Për</a:t>
            </a:r>
            <a:r>
              <a:rPr lang="en-US" sz="1400" dirty="0" smtClean="0"/>
              <a:t> </a:t>
            </a:r>
            <a:r>
              <a:rPr lang="en-US" sz="1400" dirty="0" err="1" smtClean="0"/>
              <a:t>mënyrën</a:t>
            </a:r>
            <a:r>
              <a:rPr lang="en-US" sz="1400" dirty="0" smtClean="0"/>
              <a:t> e </a:t>
            </a:r>
            <a:r>
              <a:rPr lang="en-US" sz="1400" dirty="0" err="1" smtClean="0"/>
              <a:t>organizimit</a:t>
            </a:r>
            <a:r>
              <a:rPr lang="en-US" sz="1400" dirty="0" smtClean="0"/>
              <a:t> </a:t>
            </a:r>
            <a:r>
              <a:rPr lang="en-US" sz="1400" dirty="0" err="1" smtClean="0"/>
              <a:t>dhe</a:t>
            </a:r>
            <a:r>
              <a:rPr lang="en-US" sz="1400" dirty="0" smtClean="0"/>
              <a:t> </a:t>
            </a:r>
            <a:r>
              <a:rPr lang="en-US" sz="1400" dirty="0" err="1" smtClean="0"/>
              <a:t>veprimtarisë</a:t>
            </a:r>
            <a:r>
              <a:rPr lang="en-US" sz="1400" dirty="0" smtClean="0"/>
              <a:t> </a:t>
            </a:r>
            <a:r>
              <a:rPr lang="en-US" sz="1400" dirty="0" err="1" smtClean="0"/>
              <a:t>së</a:t>
            </a:r>
            <a:r>
              <a:rPr lang="en-US" sz="1400" dirty="0" smtClean="0"/>
              <a:t> </a:t>
            </a:r>
            <a:r>
              <a:rPr lang="en-US" sz="1400" dirty="0" err="1" smtClean="0"/>
              <a:t>institucioneve</a:t>
            </a:r>
            <a:r>
              <a:rPr lang="en-US" sz="1400" dirty="0" smtClean="0"/>
              <a:t>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arsimit</a:t>
            </a:r>
            <a:r>
              <a:rPr lang="en-US" sz="1400" dirty="0" smtClean="0"/>
              <a:t> </a:t>
            </a:r>
            <a:r>
              <a:rPr lang="en-US" sz="1400" dirty="0" err="1" smtClean="0"/>
              <a:t>dhe</a:t>
            </a:r>
            <a:r>
              <a:rPr lang="en-US" sz="1400" dirty="0" smtClean="0"/>
              <a:t> </a:t>
            </a:r>
            <a:r>
              <a:rPr lang="en-US" sz="1400" dirty="0" err="1" smtClean="0"/>
              <a:t>formimit</a:t>
            </a:r>
            <a:r>
              <a:rPr lang="en-US" sz="1400" dirty="0" smtClean="0"/>
              <a:t> </a:t>
            </a:r>
            <a:r>
              <a:rPr lang="en-US" sz="1400" dirty="0" err="1" smtClean="0"/>
              <a:t>profesional</a:t>
            </a:r>
            <a:r>
              <a:rPr lang="en-US" sz="1400" dirty="0" smtClean="0"/>
              <a:t>, </a:t>
            </a:r>
            <a:r>
              <a:rPr lang="en-US" sz="1400" dirty="0" err="1" smtClean="0"/>
              <a:t>si</a:t>
            </a:r>
            <a:r>
              <a:rPr lang="en-US" sz="1400" dirty="0" smtClean="0"/>
              <a:t> </a:t>
            </a:r>
            <a:r>
              <a:rPr lang="en-US" sz="1400" dirty="0" err="1" smtClean="0"/>
              <a:t>dhe</a:t>
            </a:r>
            <a:r>
              <a:rPr lang="en-US" sz="1400" dirty="0" smtClean="0"/>
              <a:t> </a:t>
            </a:r>
            <a:r>
              <a:rPr lang="en-US" sz="1400" dirty="0" err="1" smtClean="0"/>
              <a:t>aspektet</a:t>
            </a:r>
            <a:r>
              <a:rPr lang="en-US" sz="1400" dirty="0" smtClean="0"/>
              <a:t> e </a:t>
            </a:r>
            <a:r>
              <a:rPr lang="en-US" sz="1400" dirty="0" err="1" smtClean="0"/>
              <a:t>menaxhimit</a:t>
            </a:r>
            <a:r>
              <a:rPr lang="en-US" sz="1400" dirty="0" smtClean="0"/>
              <a:t>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burimeve</a:t>
            </a:r>
            <a:r>
              <a:rPr lang="en-US" sz="1400" dirty="0" smtClean="0"/>
              <a:t> </a:t>
            </a:r>
            <a:r>
              <a:rPr lang="en-US" sz="1400" dirty="0" err="1" smtClean="0"/>
              <a:t>njerëzore</a:t>
            </a:r>
            <a:r>
              <a:rPr lang="en-US" sz="1400" dirty="0" smtClean="0"/>
              <a:t>, </a:t>
            </a:r>
            <a:r>
              <a:rPr lang="en-US" sz="1400" dirty="0" err="1" smtClean="0"/>
              <a:t>përbërjes</a:t>
            </a:r>
            <a:r>
              <a:rPr lang="en-US" sz="1400" dirty="0" smtClean="0"/>
              <a:t> </a:t>
            </a:r>
            <a:r>
              <a:rPr lang="en-US" sz="1400" dirty="0" err="1" smtClean="0"/>
              <a:t>së</a:t>
            </a:r>
            <a:r>
              <a:rPr lang="en-US" sz="1400" dirty="0" smtClean="0"/>
              <a:t> </a:t>
            </a:r>
            <a:r>
              <a:rPr lang="en-US" sz="1400" dirty="0" err="1" smtClean="0"/>
              <a:t>njësisë</a:t>
            </a:r>
            <a:r>
              <a:rPr lang="en-US" sz="1400" dirty="0" smtClean="0"/>
              <a:t> </a:t>
            </a:r>
            <a:r>
              <a:rPr lang="en-US" sz="1400" dirty="0" err="1" smtClean="0"/>
              <a:t>së</a:t>
            </a:r>
            <a:r>
              <a:rPr lang="en-US" sz="1400" dirty="0" smtClean="0"/>
              <a:t> </a:t>
            </a:r>
            <a:r>
              <a:rPr lang="en-US" sz="1400" dirty="0" err="1" smtClean="0"/>
              <a:t>zhvillimit</a:t>
            </a:r>
            <a:r>
              <a:rPr lang="en-US" sz="1400" dirty="0" smtClean="0"/>
              <a:t>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ofruesve</a:t>
            </a:r>
            <a:r>
              <a:rPr lang="en-US" sz="1400" dirty="0" smtClean="0"/>
              <a:t>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arsimit</a:t>
            </a:r>
            <a:r>
              <a:rPr lang="en-US" sz="1400" dirty="0" smtClean="0"/>
              <a:t> </a:t>
            </a:r>
            <a:r>
              <a:rPr lang="en-US" sz="1400" dirty="0" err="1" smtClean="0"/>
              <a:t>dhe</a:t>
            </a:r>
            <a:r>
              <a:rPr lang="en-US" sz="1400" dirty="0" smtClean="0"/>
              <a:t> </a:t>
            </a:r>
            <a:r>
              <a:rPr lang="en-US" sz="1400" dirty="0" err="1" smtClean="0"/>
              <a:t>formimit</a:t>
            </a:r>
            <a:r>
              <a:rPr lang="en-US" sz="1400" dirty="0" smtClean="0"/>
              <a:t> </a:t>
            </a:r>
            <a:r>
              <a:rPr lang="en-US" sz="1400" dirty="0" err="1" smtClean="0"/>
              <a:t>profesional</a:t>
            </a:r>
            <a:r>
              <a:rPr lang="en-US" sz="1400" dirty="0" smtClean="0"/>
              <a:t> </a:t>
            </a:r>
            <a:r>
              <a:rPr lang="en-US" sz="1400" dirty="0" err="1" smtClean="0"/>
              <a:t>dhe</a:t>
            </a:r>
            <a:r>
              <a:rPr lang="en-US" sz="1400" dirty="0" smtClean="0"/>
              <a:t> </a:t>
            </a:r>
            <a:r>
              <a:rPr lang="en-US" sz="1400" dirty="0" err="1" smtClean="0"/>
              <a:t>zhvillimit</a:t>
            </a:r>
            <a:r>
              <a:rPr lang="en-US" sz="1400" dirty="0" smtClean="0"/>
              <a:t>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vazhduar</a:t>
            </a:r>
            <a:r>
              <a:rPr lang="en-US" sz="1400" dirty="0" smtClean="0"/>
              <a:t> professional </a:t>
            </a:r>
            <a:r>
              <a:rPr lang="en-US" sz="1400" dirty="0" err="1" smtClean="0"/>
              <a:t>të</a:t>
            </a:r>
            <a:r>
              <a:rPr lang="en-US" sz="1400" dirty="0" smtClean="0"/>
              <a:t> </a:t>
            </a:r>
            <a:r>
              <a:rPr lang="en-US" sz="1400" dirty="0" err="1" smtClean="0"/>
              <a:t>personelit</a:t>
            </a:r>
            <a:r>
              <a:rPr lang="en-US" sz="1400" dirty="0" smtClean="0"/>
              <a:t>”: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lang="en-US" spc="10" smtClean="0"/>
              <a:t>puna.gov.al</a:t>
            </a:r>
            <a:endParaRPr lang="en-US" spc="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lang="en-US" spc="10" smtClean="0"/>
              <a:pPr marL="38100">
                <a:lnSpc>
                  <a:spcPct val="100000"/>
                </a:lnSpc>
                <a:spcBef>
                  <a:spcPts val="10"/>
                </a:spcBef>
              </a:pPr>
              <a:t>8</a:t>
            </a:fld>
            <a:endParaRPr lang="en-US" spc="10" dirty="0"/>
          </a:p>
        </p:txBody>
      </p:sp>
      <p:sp>
        <p:nvSpPr>
          <p:cNvPr id="8" name="Rectangle 7"/>
          <p:cNvSpPr/>
          <p:nvPr/>
        </p:nvSpPr>
        <p:spPr>
          <a:xfrm>
            <a:off x="381000" y="1127125"/>
            <a:ext cx="8305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Detyrat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ofruesit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sq-AL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AFP-s</a:t>
            </a:r>
            <a:r>
              <a:rPr lang="sq-AL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spcAft>
                <a:spcPts val="600"/>
              </a:spcAft>
              <a:buAutoNum type="arabicPeriod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Përshtatin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përmbajtjen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kurrikulës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kombëtare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kushtet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lokale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hartojnë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planet e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mësimdhënies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teorike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ose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praktike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zhvillojnë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materiale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mësimore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nxënit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sipas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udhëzimeve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trajnimeve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ofruara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Agjencia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Kombëtare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Arsimit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Formimit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Kualifikimeve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(AKAFPK);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600"/>
              </a:spcAft>
              <a:buAutoNum type="arabicPeriod"/>
            </a:pPr>
            <a:r>
              <a:rPr lang="en-US" sz="1400" dirty="0" err="1" smtClean="0">
                <a:solidFill>
                  <a:srgbClr val="E540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Identifikojnë</a:t>
            </a:r>
            <a:r>
              <a:rPr lang="en-US" sz="1400" dirty="0" smtClean="0">
                <a:solidFill>
                  <a:srgbClr val="E540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E540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kërkesat</a:t>
            </a:r>
            <a:r>
              <a:rPr lang="en-US" sz="1400" dirty="0">
                <a:solidFill>
                  <a:srgbClr val="E540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E540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1400" dirty="0">
                <a:solidFill>
                  <a:srgbClr val="E540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E540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aftësi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nevojat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kualifikime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kurse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lloje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tjera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trajnimesh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bizneset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tregu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punës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veçanta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individësh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600"/>
              </a:spcAft>
              <a:buAutoNum type="arabicPeriod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Planifikojnë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organizojnë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mbikëqyrin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gjithë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mësimdhënies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teorike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zhvillohen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ofruesit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AFP-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planifikojnë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organizojnë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bashkëpunim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bizneset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pjesëmarrëse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praktikat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profesionale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biznes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mbikëqyrin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zbatimin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1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600"/>
              </a:spcAft>
              <a:buAutoNum type="arabicPeriod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Nënshkruajnë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marrëveshje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bashkëpunimi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bizneset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mundësojnë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kryerjen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praktikës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mjediset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bizneseve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nxënësit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kursantët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mësuesit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qëllime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trajnimi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mësimi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600"/>
              </a:spcAft>
              <a:buAutoNum type="arabicPeriod"/>
            </a:pP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Kryejnë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vlerësime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rregullta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njohurive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aftësive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nxënësve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kursantëve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ndjekin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AFP-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kryejnë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testime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provime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përfundimtare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bashkëpunim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partnerët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përkatës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biznesit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sipas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udhëzimit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përkatës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070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374277-DAB6-48D9-A95F-EEB48237B1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136525"/>
            <a:ext cx="6629400" cy="371512"/>
          </a:xfrm>
        </p:spPr>
        <p:txBody>
          <a:bodyPr/>
          <a:lstStyle/>
          <a:p>
            <a:pPr algn="ctr">
              <a:buSzPct val="120000"/>
            </a:pPr>
            <a:r>
              <a:rPr lang="nn-NO" sz="1800" dirty="0" smtClean="0">
                <a:solidFill>
                  <a:srgbClr val="E53E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STRUKTURA ORGANIZATIVE E IOAP-</a:t>
            </a:r>
            <a:r>
              <a:rPr lang="sq-AL" sz="1800" dirty="0" smtClean="0">
                <a:solidFill>
                  <a:srgbClr val="E53E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nn-NO" sz="1800" dirty="0" smtClean="0">
                <a:solidFill>
                  <a:srgbClr val="E53E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nn-NO" sz="1800" dirty="0">
              <a:solidFill>
                <a:srgbClr val="E53E2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6" name="AutoShape 2" descr="data:image/jpeg;base64,/9j/4AAQSkZJRgABAQAAAQABAAD/2wBDAAkGBwgHBgkIBwgKCgkLDRYPDQwMDRsUFRAWIB0iIiAdHx8kKDQsJCYxJx8fLT0tMTU3Ojo6Iys/RD84QzQ5Ojf/2wBDAQoKCg0MDRoPDxo3JR8lNzc3Nzc3Nzc3Nzc3Nzc3Nzc3Nzc3Nzc3Nzc3Nzc3Nzc3Nzc3Nzc3Nzc3Nzc3Nzc3Nzf/wAARCAAoAEADASIAAhEBAxEB/8QAGwAAAgIDAQAAAAAAAAAAAAAAAAYFBwIDBAH/xAAuEAABAwMDAgUDBAMAAAAAAAABAgMEAAUREiExBkETFBVRcSIyQjM1UoFhkfD/xAAXAQEBAQEAAAAAAAAAAAAAAAABAAID/8QAGREBAQEBAQEAAAAAAAAAAAAAAAERAhJR/9oADAMBAAIRAxEAPwC71rS2hS3FJShIJUpRwAB3NaWpsV5zw2ZLTi8Z0oWFHHwKzksNSozseQhLjLqChaFDIUkjBB/qlRvpaYy+taFWttlYU254UZSVllR+pAVnYlIxn3GaZgpu1j/P+jSf1uuX5uKqKq5pb8MgqiTUsJzngg8nFLItUT1hLHm1aBODeny72dPi406s+22eO9TF+lLVchHvTzEhqM8FlAguLwgncJIH3ads52rUmUW7DV0w8V2ON4in1OJBC/GdDzgOTspQ2J4rtRcITikpblsKKvtCXASfikaDdFWKQWEyGmoqXEvPNMW9w6gpIVsQnnBHeuOeIlrnPG3iFGEUgs4tTi1NZQOCDvyePfHarztWrGanQ3lpQ1KYWpf2pS4CVbZ299q6Ki4nTlmhPsvxLdHadY/SWlOCjYjb+iRUpWK0KxX9ivg1lXhGQR71JXfjLN6A1q/ccafXW+PG/hjOMfhz+PNSfUNuub9zkriwbi80pIwti5pZSduEpPFbT0jLNzEz1KDp835jR6Qzq069WnXznG2rnO9Ntbt+MyEW6Wu7uSXizb7q4gttgKbuyGwSG0g6QeMEHJ7nJ71DdSPuIuc1Op0aNI26gZYA+hP4ndH/AB71adVb1RDddu1xcTGkqyU4KOmmJOfoTwtRyv5Px2p5u0dTFpUUUVzbFFFFSFFFFSFIN/6VnTblNfatcV4OqToWue8gqwkDcA/T34ooplwWafqKKKC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8" name="AutoShape 4" descr="data:image/jpeg;base64,/9j/4AAQSkZJRgABAQAAAQABAAD/2wBDAAkGBwgHBgkIBwgKCgkLDRYPDQwMDRsUFRAWIB0iIiAdHx8kKDQsJCYxJx8fLT0tMTU3Ojo6Iys/RD84QzQ5Ojf/2wBDAQoKCg0MDRoPDxo3JR8lNzc3Nzc3Nzc3Nzc3Nzc3Nzc3Nzc3Nzc3Nzc3Nzc3Nzc3Nzc3Nzc3Nzc3Nzc3Nzc3Nzf/wAARCAAoAEADASIAAhEBAxEB/8QAGwAAAgIDAQAAAAAAAAAAAAAAAAYFBwIDBAH/xAAuEAABAwMDAgUDBAMAAAAAAAABAgMEAAUREiExBkETFBVRcSIyQjM1UoFhkfD/xAAXAQEBAQEAAAAAAAAAAAAAAAABAAID/8QAGREBAQEBAQEAAAAAAAAAAAAAAAERAhJR/9oADAMBAAIRAxEAPwC71rS2hS3FJShIJUpRwAB3NaWpsV5zw2ZLTi8Z0oWFHHwKzksNSozseQhLjLqChaFDIUkjBB/qlRvpaYy+taFWttlYU254UZSVllR+pAVnYlIxn3GaZgpu1j/P+jSf1uuX5uKqKq5pb8MgqiTUsJzngg8nFLItUT1hLHm1aBODeny72dPi406s+22eO9TF+lLVchHvTzEhqM8FlAguLwgncJIH3ads52rUmUW7DV0w8V2ON4in1OJBC/GdDzgOTspQ2J4rtRcITikpblsKKvtCXASfikaDdFWKQWEyGmoqXEvPNMW9w6gpIVsQnnBHeuOeIlrnPG3iFGEUgs4tTi1NZQOCDvyePfHarztWrGanQ3lpQ1KYWpf2pS4CVbZ299q6Ki4nTlmhPsvxLdHadY/SWlOCjYjb+iRUpWK0KxX9ivg1lXhGQR71JXfjLN6A1q/ccafXW+PG/hjOMfhz+PNSfUNuub9zkriwbi80pIwti5pZSduEpPFbT0jLNzEz1KDp835jR6Qzq069WnXznG2rnO9Ntbt+MyEW6Wu7uSXizb7q4gttgKbuyGwSG0g6QeMEHJ7nJ71DdSPuIuc1Op0aNI26gZYA+hP4ndH/AB71adVb1RDddu1xcTGkqyU4KOmmJOfoTwtRyv5Px2p5u0dTFpUUUVzbFFFFSFFFFSFIN/6VnTblNfatcV4OqToWue8gqwkDcA/T34ooplwWafqKKKC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746125"/>
            <a:ext cx="7391400" cy="357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Oval 9"/>
          <p:cNvSpPr/>
          <p:nvPr/>
        </p:nvSpPr>
        <p:spPr>
          <a:xfrm>
            <a:off x="1981200" y="669925"/>
            <a:ext cx="1600200" cy="35052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10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2787</TotalTime>
  <Words>1745</Words>
  <Application>Microsoft Office PowerPoint</Application>
  <PresentationFormat>Custom</PresentationFormat>
  <Paragraphs>136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Arial Black</vt:lpstr>
      <vt:lpstr>Arial MT</vt:lpstr>
      <vt:lpstr>Axiforma</vt:lpstr>
      <vt:lpstr>Calibri</vt:lpstr>
      <vt:lpstr>Century Gothic</vt:lpstr>
      <vt:lpstr>Courier New</vt:lpstr>
      <vt:lpstr>Roboto</vt:lpstr>
      <vt:lpstr>Roboto Light</vt:lpstr>
      <vt:lpstr>Times New Roman</vt:lpstr>
      <vt:lpstr>Wingdings</vt:lpstr>
      <vt:lpstr>Office Theme</vt:lpstr>
      <vt:lpstr>PowerPoint Presentation</vt:lpstr>
      <vt:lpstr>PËRMBAJTJA E TRAJNIMIT</vt:lpstr>
      <vt:lpstr>BAZA LIGJORE PER ZBATIMIN E PROCESIT TE PPB</vt:lpstr>
      <vt:lpstr>PowerPoint Presentation</vt:lpstr>
      <vt:lpstr>Zhvillimi i aftësive dhe lidhje më e mirë e kërkesës me ofertën në tregun e punës për punësim më të lartë. </vt:lpstr>
      <vt:lpstr>Ligji i AFP-së</vt:lpstr>
      <vt:lpstr>Kuadri institucional</vt:lpstr>
      <vt:lpstr>Udhëzimi nr. 14 dt 27.05.2021 “Për mënyrën e organizimit dhe veprimtarisë së institucioneve të arsimit dhe formimit profesional, si dhe aspektet e menaxhimit të burimeve njerëzore, përbërjes së njësisë së zhvillimit të ofruesve të arsimit dhe formimit profesional dhe zhvillimit të vazhduar professional të personelit”:</vt:lpstr>
      <vt:lpstr>PowerPoint Presentation</vt:lpstr>
      <vt:lpstr>Detyrat e koordinatorit për marrëdhëniet me biznesin</vt:lpstr>
      <vt:lpstr>Urdhër 220, datë 16.09.2020 për "Miratimin e rregullores për zbatimin e praktikave profesionale në biznes </vt:lpstr>
      <vt:lpstr>Përgjegjësitë dhe funksionet e Ofruesit të AFP-së</vt:lpstr>
      <vt:lpstr>Kriteret për përfshirjen e biznesit në PPB</vt:lpstr>
      <vt:lpstr>Kontrata e Praktikës Profesionale në Biznes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Unknown User</dc:creator>
  <cp:lastModifiedBy>Etleva Gjelaj</cp:lastModifiedBy>
  <cp:revision>767</cp:revision>
  <cp:lastPrinted>2023-02-20T10:04:19Z</cp:lastPrinted>
  <dcterms:created xsi:type="dcterms:W3CDTF">2023-02-13T13:57:26Z</dcterms:created>
  <dcterms:modified xsi:type="dcterms:W3CDTF">2024-04-16T05:45:38Z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2022-12-22T00:00:00Z</vt:filetime>
  </property>
  <property fmtid="{D5CDD505-2E9C-101B-9397-08002B2CF9AE}" pid="3" name="LastSaved">
    <vt:filetime>2023-02-13T00:00:00Z</vt:filetime>
  </property>
</Properties>
</file>