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</p:sldMasterIdLst>
  <p:notesMasterIdLst>
    <p:notesMasterId r:id="rId33"/>
  </p:notesMasterIdLst>
  <p:sldIdLst>
    <p:sldId id="259" r:id="rId5"/>
    <p:sldId id="256" r:id="rId6"/>
    <p:sldId id="257" r:id="rId7"/>
    <p:sldId id="293" r:id="rId8"/>
    <p:sldId id="260" r:id="rId9"/>
    <p:sldId id="284" r:id="rId10"/>
    <p:sldId id="263" r:id="rId11"/>
    <p:sldId id="295" r:id="rId12"/>
    <p:sldId id="297" r:id="rId13"/>
    <p:sldId id="287" r:id="rId14"/>
    <p:sldId id="289" r:id="rId15"/>
    <p:sldId id="291" r:id="rId16"/>
    <p:sldId id="299" r:id="rId17"/>
    <p:sldId id="304" r:id="rId18"/>
    <p:sldId id="305" r:id="rId19"/>
    <p:sldId id="301" r:id="rId20"/>
    <p:sldId id="309" r:id="rId21"/>
    <p:sldId id="306" r:id="rId22"/>
    <p:sldId id="298" r:id="rId23"/>
    <p:sldId id="278" r:id="rId24"/>
    <p:sldId id="307" r:id="rId25"/>
    <p:sldId id="310" r:id="rId26"/>
    <p:sldId id="281" r:id="rId27"/>
    <p:sldId id="282" r:id="rId28"/>
    <p:sldId id="283" r:id="rId29"/>
    <p:sldId id="308" r:id="rId30"/>
    <p:sldId id="280" r:id="rId31"/>
    <p:sldId id="258" r:id="rId3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CC00"/>
    <a:srgbClr val="0099CC"/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418A-715F-48B7-97F4-52DFCC97039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56B87-0A58-4303-B074-C7A7CD98E9AA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CH" sz="1800" b="1" dirty="0">
              <a:solidFill>
                <a:schemeClr val="tx1"/>
              </a:solidFill>
              <a:ea typeface="Calibri"/>
              <a:cs typeface="Calibri"/>
            </a:rPr>
            <a:t>Qëllimi:</a:t>
          </a:r>
        </a:p>
        <a:p>
          <a:pPr algn="l"/>
          <a:r>
            <a:rPr lang="it-IT" sz="1600" b="1" dirty="0" smtClean="0">
              <a:solidFill>
                <a:schemeClr val="tx1"/>
              </a:solidFill>
            </a:rPr>
            <a:t>Aftësimi i pjesmarrësve për të komunikuar me etikë profesionale, për të zbatuar aspektet e bashkëpunimit, gjithëpërfshirjes, barazisë dhe zgjidhjes së problemeve, lidhur me Praktikën Profesionale në Biznes në kontekstin shkollor të AFP.</a:t>
          </a:r>
          <a:endParaRPr lang="en-US" sz="1600" b="1" dirty="0">
            <a:solidFill>
              <a:schemeClr val="tx1"/>
            </a:solidFill>
          </a:endParaRPr>
        </a:p>
      </dgm:t>
    </dgm:pt>
    <dgm:pt modelId="{E0F6451A-69E1-4A75-ABCD-0BB4497AAB0A}" type="parTrans" cxnId="{905FF718-6014-4413-843D-481E0EB00079}">
      <dgm:prSet/>
      <dgm:spPr/>
      <dgm:t>
        <a:bodyPr/>
        <a:lstStyle/>
        <a:p>
          <a:pPr algn="ctr"/>
          <a:endParaRPr lang="en-US"/>
        </a:p>
      </dgm:t>
    </dgm:pt>
    <dgm:pt modelId="{4D95583C-ADC3-4A68-B3B5-DED8D909E141}" type="sibTrans" cxnId="{905FF718-6014-4413-843D-481E0EB00079}">
      <dgm:prSet/>
      <dgm:spPr/>
      <dgm:t>
        <a:bodyPr/>
        <a:lstStyle/>
        <a:p>
          <a:pPr algn="ctr"/>
          <a:endParaRPr lang="en-US"/>
        </a:p>
      </dgm:t>
    </dgm:pt>
    <dgm:pt modelId="{35DE8002-4702-4008-90E1-36DBEBB7BB20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de-CH" sz="2000" b="1" dirty="0">
              <a:solidFill>
                <a:srgbClr val="222A35"/>
              </a:solidFill>
              <a:ea typeface="Calibri"/>
              <a:cs typeface="Calibri"/>
            </a:rPr>
            <a:t>Kohëzgjatja e trajnimit:</a:t>
          </a:r>
        </a:p>
        <a:p>
          <a:pPr algn="l"/>
          <a:r>
            <a:rPr lang="de-CH" sz="2000" b="1" dirty="0">
              <a:solidFill>
                <a:srgbClr val="222A35"/>
              </a:solidFill>
              <a:ea typeface="Calibri"/>
              <a:cs typeface="Calibri"/>
            </a:rPr>
            <a:t> </a:t>
          </a:r>
          <a:r>
            <a:rPr lang="sq-AL" sz="1600" b="1" dirty="0">
              <a:solidFill>
                <a:schemeClr val="tx1"/>
              </a:solidFill>
              <a:ea typeface="Calibri"/>
              <a:cs typeface="Calibri"/>
            </a:rPr>
            <a:t>6 orë trajnim (3 orë trajnim i drejtpërdrejtë, sinkron </a:t>
          </a:r>
          <a:r>
            <a:rPr lang="sq-AL" sz="1600" b="1" dirty="0" err="1">
              <a:solidFill>
                <a:schemeClr val="tx1"/>
              </a:solidFill>
              <a:ea typeface="Calibri"/>
              <a:cs typeface="Calibri"/>
            </a:rPr>
            <a:t>online</a:t>
          </a:r>
          <a:r>
            <a:rPr lang="sq-AL" sz="1600" b="1" dirty="0">
              <a:solidFill>
                <a:schemeClr val="tx1"/>
              </a:solidFill>
              <a:ea typeface="Calibri"/>
              <a:cs typeface="Calibri"/>
            </a:rPr>
            <a:t> dhe 3 orë trajnim jo i drejtpërdrejtë - detyra individuale).</a:t>
          </a:r>
          <a:endParaRPr lang="en-US" sz="1600" b="1" dirty="0">
            <a:solidFill>
              <a:schemeClr val="tx1"/>
            </a:solidFill>
          </a:endParaRPr>
        </a:p>
      </dgm:t>
    </dgm:pt>
    <dgm:pt modelId="{E21C5079-3A59-4BE6-8287-F14B164E48F2}" type="parTrans" cxnId="{D5472E6B-4D4F-4BE4-87C2-214CE769E43E}">
      <dgm:prSet/>
      <dgm:spPr/>
      <dgm:t>
        <a:bodyPr/>
        <a:lstStyle/>
        <a:p>
          <a:pPr algn="ctr"/>
          <a:endParaRPr lang="en-US"/>
        </a:p>
      </dgm:t>
    </dgm:pt>
    <dgm:pt modelId="{B3D316AE-C06A-4171-B4D9-B5955245C28A}" type="sibTrans" cxnId="{D5472E6B-4D4F-4BE4-87C2-214CE769E43E}">
      <dgm:prSet/>
      <dgm:spPr/>
      <dgm:t>
        <a:bodyPr/>
        <a:lstStyle/>
        <a:p>
          <a:pPr algn="ctr"/>
          <a:endParaRPr lang="en-US"/>
        </a:p>
      </dgm:t>
    </dgm:pt>
    <dgm:pt modelId="{E7F6A675-71A6-4F92-AA5F-B3519237BA46}">
      <dgm:prSet phldrT="[Text]" custT="1"/>
      <dgm:spPr>
        <a:solidFill>
          <a:schemeClr val="accent5">
            <a:lumMod val="10000"/>
            <a:lumOff val="90000"/>
          </a:schemeClr>
        </a:solidFill>
      </dgm:spPr>
      <dgm:t>
        <a:bodyPr/>
        <a:lstStyle/>
        <a:p>
          <a:pPr algn="l"/>
          <a:r>
            <a:rPr lang="de-CH" sz="2000" b="1" dirty="0">
              <a:solidFill>
                <a:srgbClr val="222A35"/>
              </a:solidFill>
              <a:ea typeface="Calibri"/>
              <a:cs typeface="Calibri"/>
            </a:rPr>
            <a:t>Trajnerë:</a:t>
          </a:r>
        </a:p>
        <a:p>
          <a:pPr algn="l"/>
          <a:r>
            <a:rPr lang="sq-AL" sz="1600" b="1" dirty="0" err="1" smtClean="0">
              <a:solidFill>
                <a:schemeClr val="tx1"/>
              </a:solidFill>
              <a:ea typeface="Calibri"/>
              <a:cs typeface="Calibri"/>
            </a:rPr>
            <a:t>Albina</a:t>
          </a:r>
          <a:r>
            <a:rPr lang="sq-AL" sz="1600" b="1" dirty="0" smtClean="0">
              <a:solidFill>
                <a:schemeClr val="tx1"/>
              </a:solidFill>
              <a:ea typeface="Calibri"/>
              <a:cs typeface="Calibri"/>
            </a:rPr>
            <a:t> </a:t>
          </a:r>
          <a:r>
            <a:rPr lang="sq-AL" sz="1600" b="1" dirty="0" err="1" smtClean="0">
              <a:solidFill>
                <a:schemeClr val="tx1"/>
              </a:solidFill>
              <a:ea typeface="Calibri"/>
              <a:cs typeface="Calibri"/>
            </a:rPr>
            <a:t>Buci</a:t>
          </a:r>
          <a:endParaRPr lang="en-US" sz="1600" b="1" dirty="0" smtClean="0">
            <a:solidFill>
              <a:schemeClr val="tx1"/>
            </a:solidFill>
            <a:ea typeface="Calibri"/>
            <a:cs typeface="Calibri"/>
          </a:endParaRPr>
        </a:p>
        <a:p>
          <a:pPr algn="l"/>
          <a:r>
            <a:rPr lang="en-US" sz="1600" b="1" dirty="0" err="1" smtClean="0">
              <a:solidFill>
                <a:schemeClr val="tx1"/>
              </a:solidFill>
              <a:cs typeface="Calibri"/>
            </a:rPr>
            <a:t>Albana</a:t>
          </a:r>
          <a:r>
            <a:rPr lang="en-US" sz="1600" b="1" dirty="0" smtClean="0">
              <a:solidFill>
                <a:schemeClr val="tx1"/>
              </a:solidFill>
              <a:cs typeface="Calibri"/>
            </a:rPr>
            <a:t> </a:t>
          </a:r>
          <a:r>
            <a:rPr lang="en-US" sz="1600" b="1" dirty="0" err="1" smtClean="0">
              <a:solidFill>
                <a:schemeClr val="tx1"/>
              </a:solidFill>
              <a:cs typeface="Calibri"/>
            </a:rPr>
            <a:t>Muçaj</a:t>
          </a:r>
          <a:endParaRPr lang="en-US" sz="1600" b="1" dirty="0" smtClean="0">
            <a:solidFill>
              <a:schemeClr val="tx1"/>
            </a:solidFill>
            <a:cs typeface="Calibri"/>
          </a:endParaRPr>
        </a:p>
        <a:p>
          <a:pPr algn="l"/>
          <a:r>
            <a:rPr lang="en-US" sz="1600" b="1" dirty="0" err="1" smtClean="0">
              <a:solidFill>
                <a:schemeClr val="tx1"/>
              </a:solidFill>
              <a:cs typeface="Calibri"/>
            </a:rPr>
            <a:t>Julinda</a:t>
          </a:r>
          <a:r>
            <a:rPr lang="en-US" sz="1600" b="1" dirty="0" smtClean="0">
              <a:solidFill>
                <a:schemeClr val="tx1"/>
              </a:solidFill>
              <a:cs typeface="Calibri"/>
            </a:rPr>
            <a:t> </a:t>
          </a:r>
          <a:r>
            <a:rPr lang="en-US" sz="1600" b="1" dirty="0" err="1" smtClean="0">
              <a:solidFill>
                <a:schemeClr val="tx1"/>
              </a:solidFill>
              <a:cs typeface="Calibri"/>
            </a:rPr>
            <a:t>Sinani</a:t>
          </a:r>
          <a:endParaRPr lang="en-US" sz="1600" b="1" dirty="0">
            <a:solidFill>
              <a:schemeClr val="tx1"/>
            </a:solidFill>
          </a:endParaRPr>
        </a:p>
      </dgm:t>
    </dgm:pt>
    <dgm:pt modelId="{79AC379B-0426-402F-9A0B-F52741225134}" type="parTrans" cxnId="{12331D6D-1540-428E-958A-88AB48E54AFC}">
      <dgm:prSet/>
      <dgm:spPr/>
      <dgm:t>
        <a:bodyPr/>
        <a:lstStyle/>
        <a:p>
          <a:pPr algn="ctr"/>
          <a:endParaRPr lang="en-US"/>
        </a:p>
      </dgm:t>
    </dgm:pt>
    <dgm:pt modelId="{D9422191-9AE9-458B-BA8B-7E136804D84B}" type="sibTrans" cxnId="{12331D6D-1540-428E-958A-88AB48E54AFC}">
      <dgm:prSet/>
      <dgm:spPr/>
      <dgm:t>
        <a:bodyPr/>
        <a:lstStyle/>
        <a:p>
          <a:pPr algn="ctr"/>
          <a:endParaRPr lang="en-US"/>
        </a:p>
      </dgm:t>
    </dgm:pt>
    <dgm:pt modelId="{62440374-2F6A-4C05-ADCF-8312746B71AD}" type="pres">
      <dgm:prSet presAssocID="{4018418A-715F-48B7-97F4-52DFCC9703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CC320-AC9C-4BF5-854B-FFA5EF61D0F7}" type="pres">
      <dgm:prSet presAssocID="{E0656B87-0A58-4303-B074-C7A7CD98E9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EA30A-7C88-47E2-9BB1-FA25FE528007}" type="pres">
      <dgm:prSet presAssocID="{4D95583C-ADC3-4A68-B3B5-DED8D909E141}" presName="sibTrans" presStyleCnt="0"/>
      <dgm:spPr/>
    </dgm:pt>
    <dgm:pt modelId="{C95D5E54-8914-4D79-B320-26F6A39DBB56}" type="pres">
      <dgm:prSet presAssocID="{35DE8002-4702-4008-90E1-36DBEBB7BB20}" presName="node" presStyleLbl="node1" presStyleIdx="1" presStyleCnt="3" custLinFactNeighborX="-16952" custLinFactNeighborY="-2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37FAE-B27C-4CD0-8F7F-0458C3047EB4}" type="pres">
      <dgm:prSet presAssocID="{B3D316AE-C06A-4171-B4D9-B5955245C28A}" presName="sibTrans" presStyleCnt="0"/>
      <dgm:spPr/>
    </dgm:pt>
    <dgm:pt modelId="{B341B831-9FBA-4179-86AB-E73CCFDEF19F}" type="pres">
      <dgm:prSet presAssocID="{E7F6A675-71A6-4F92-AA5F-B3519237BA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49693-F7C5-4530-AC85-355AAFA6F900}" type="presOf" srcId="{35DE8002-4702-4008-90E1-36DBEBB7BB20}" destId="{C95D5E54-8914-4D79-B320-26F6A39DBB56}" srcOrd="0" destOrd="0" presId="urn:microsoft.com/office/officeart/2005/8/layout/hList6"/>
    <dgm:cxn modelId="{091DE04A-4A52-4640-8788-092B9CC46F5F}" type="presOf" srcId="{E0656B87-0A58-4303-B074-C7A7CD98E9AA}" destId="{FAACC320-AC9C-4BF5-854B-FFA5EF61D0F7}" srcOrd="0" destOrd="0" presId="urn:microsoft.com/office/officeart/2005/8/layout/hList6"/>
    <dgm:cxn modelId="{12331D6D-1540-428E-958A-88AB48E54AFC}" srcId="{4018418A-715F-48B7-97F4-52DFCC970393}" destId="{E7F6A675-71A6-4F92-AA5F-B3519237BA46}" srcOrd="2" destOrd="0" parTransId="{79AC379B-0426-402F-9A0B-F52741225134}" sibTransId="{D9422191-9AE9-458B-BA8B-7E136804D84B}"/>
    <dgm:cxn modelId="{2B31B995-6B22-4D96-BD75-059742CE38C6}" type="presOf" srcId="{E7F6A675-71A6-4F92-AA5F-B3519237BA46}" destId="{B341B831-9FBA-4179-86AB-E73CCFDEF19F}" srcOrd="0" destOrd="0" presId="urn:microsoft.com/office/officeart/2005/8/layout/hList6"/>
    <dgm:cxn modelId="{905FF718-6014-4413-843D-481E0EB00079}" srcId="{4018418A-715F-48B7-97F4-52DFCC970393}" destId="{E0656B87-0A58-4303-B074-C7A7CD98E9AA}" srcOrd="0" destOrd="0" parTransId="{E0F6451A-69E1-4A75-ABCD-0BB4497AAB0A}" sibTransId="{4D95583C-ADC3-4A68-B3B5-DED8D909E141}"/>
    <dgm:cxn modelId="{D5472E6B-4D4F-4BE4-87C2-214CE769E43E}" srcId="{4018418A-715F-48B7-97F4-52DFCC970393}" destId="{35DE8002-4702-4008-90E1-36DBEBB7BB20}" srcOrd="1" destOrd="0" parTransId="{E21C5079-3A59-4BE6-8287-F14B164E48F2}" sibTransId="{B3D316AE-C06A-4171-B4D9-B5955245C28A}"/>
    <dgm:cxn modelId="{DBDBC84B-241E-4B84-B1A5-3A0BD653CE0E}" type="presOf" srcId="{4018418A-715F-48B7-97F4-52DFCC970393}" destId="{62440374-2F6A-4C05-ADCF-8312746B71AD}" srcOrd="0" destOrd="0" presId="urn:microsoft.com/office/officeart/2005/8/layout/hList6"/>
    <dgm:cxn modelId="{3D7E4F24-5B4F-4F49-BDD2-C7FE0259D706}" type="presParOf" srcId="{62440374-2F6A-4C05-ADCF-8312746B71AD}" destId="{FAACC320-AC9C-4BF5-854B-FFA5EF61D0F7}" srcOrd="0" destOrd="0" presId="urn:microsoft.com/office/officeart/2005/8/layout/hList6"/>
    <dgm:cxn modelId="{3D1C76BD-AECE-48C3-943D-F5289168C2E3}" type="presParOf" srcId="{62440374-2F6A-4C05-ADCF-8312746B71AD}" destId="{350EA30A-7C88-47E2-9BB1-FA25FE528007}" srcOrd="1" destOrd="0" presId="urn:microsoft.com/office/officeart/2005/8/layout/hList6"/>
    <dgm:cxn modelId="{50308FC7-8836-40AF-90D2-02AC4505E4D9}" type="presParOf" srcId="{62440374-2F6A-4C05-ADCF-8312746B71AD}" destId="{C95D5E54-8914-4D79-B320-26F6A39DBB56}" srcOrd="2" destOrd="0" presId="urn:microsoft.com/office/officeart/2005/8/layout/hList6"/>
    <dgm:cxn modelId="{00481789-C5F5-44C6-9A88-5EB3192CF32D}" type="presParOf" srcId="{62440374-2F6A-4C05-ADCF-8312746B71AD}" destId="{20137FAE-B27C-4CD0-8F7F-0458C3047EB4}" srcOrd="3" destOrd="0" presId="urn:microsoft.com/office/officeart/2005/8/layout/hList6"/>
    <dgm:cxn modelId="{610736E2-DD2C-406D-95A6-721A04616D5D}" type="presParOf" srcId="{62440374-2F6A-4C05-ADCF-8312746B71AD}" destId="{B341B831-9FBA-4179-86AB-E73CCFDEF1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5A60A-30E3-41F1-94AC-B3C6684B5738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3350C0-C6DF-42D3-B983-87AE621F8593}">
      <dgm:prSet phldrT="[Text]"/>
      <dgm:spPr>
        <a:xfrm>
          <a:off x="3635499" y="1759253"/>
          <a:ext cx="1873001" cy="187300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Komunikimi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joverbal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439B50-0034-4A13-90B4-1C8FB03A5848}" type="parTrans" cxnId="{A66029B8-7388-4784-85C4-C892C357670C}">
      <dgm:prSet/>
      <dgm:spPr/>
      <dgm:t>
        <a:bodyPr/>
        <a:lstStyle/>
        <a:p>
          <a:endParaRPr lang="en-US"/>
        </a:p>
      </dgm:t>
    </dgm:pt>
    <dgm:pt modelId="{CF006412-D81F-40B3-A411-457627EE2470}" type="sibTrans" cxnId="{A66029B8-7388-4784-85C4-C892C357670C}">
      <dgm:prSet/>
      <dgm:spPr/>
      <dgm:t>
        <a:bodyPr/>
        <a:lstStyle/>
        <a:p>
          <a:endParaRPr lang="en-US"/>
        </a:p>
      </dgm:t>
    </dgm:pt>
    <dgm:pt modelId="{F9F5CDB5-2F73-45D7-BBA2-9A9CC959E4C2}">
      <dgm:prSet phldrT="[Text]"/>
      <dgm:spPr>
        <a:xfrm>
          <a:off x="3916449" y="3414"/>
          <a:ext cx="1311101" cy="131110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Buzëqeshja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8D42551-F384-4B7D-B54B-5C6D0A14CC55}" type="parTrans" cxnId="{BED6DC06-8BAF-49D5-A20C-8441AE37A1ED}">
      <dgm:prSet/>
      <dgm:spPr/>
      <dgm:t>
        <a:bodyPr/>
        <a:lstStyle/>
        <a:p>
          <a:endParaRPr lang="en-US"/>
        </a:p>
      </dgm:t>
    </dgm:pt>
    <dgm:pt modelId="{4AD82AB3-E06F-499C-A0A5-C9552F3897DA}" type="sibTrans" cxnId="{BED6DC06-8BAF-49D5-A20C-8441AE37A1ED}">
      <dgm:prSet/>
      <dgm:spPr>
        <a:xfrm>
          <a:off x="2488010" y="611765"/>
          <a:ext cx="4167978" cy="4167978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28D897B-DED2-4037-85F4-A89781C1E6C9}">
      <dgm:prSet phldrT="[Text]"/>
      <dgm:spPr>
        <a:xfrm>
          <a:off x="3916449" y="4076993"/>
          <a:ext cx="1311101" cy="131110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Shprehjet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fytyrës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EB2460-A1A2-47A8-97E5-D671242059AF}" type="parTrans" cxnId="{1F45640D-F89E-41DE-9778-720503606037}">
      <dgm:prSet/>
      <dgm:spPr/>
      <dgm:t>
        <a:bodyPr/>
        <a:lstStyle/>
        <a:p>
          <a:endParaRPr lang="en-US"/>
        </a:p>
      </dgm:t>
    </dgm:pt>
    <dgm:pt modelId="{2BE446D2-FD77-4E8E-A44F-F9AD4EED3E36}" type="sibTrans" cxnId="{1F45640D-F89E-41DE-9778-720503606037}">
      <dgm:prSet/>
      <dgm:spPr>
        <a:xfrm>
          <a:off x="2488010" y="611765"/>
          <a:ext cx="4167978" cy="4167978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32C03DB-6884-45D4-9D77-CD8B66CDAC99}">
      <dgm:prSet phldrT="[Text]"/>
      <dgm:spPr>
        <a:xfrm>
          <a:off x="2152537" y="3058598"/>
          <a:ext cx="1311101" cy="131110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Sytë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2A1EC8-FE1B-4774-8AE6-CA9D90E315F2}" type="parTrans" cxnId="{8C16C4DE-D718-4ACB-A481-B9FA937B5932}">
      <dgm:prSet/>
      <dgm:spPr/>
      <dgm:t>
        <a:bodyPr/>
        <a:lstStyle/>
        <a:p>
          <a:endParaRPr lang="en-US"/>
        </a:p>
      </dgm:t>
    </dgm:pt>
    <dgm:pt modelId="{0DE6753A-1F1E-49AD-83F6-A07507CB3C3E}" type="sibTrans" cxnId="{8C16C4DE-D718-4ACB-A481-B9FA937B5932}">
      <dgm:prSet/>
      <dgm:spPr>
        <a:xfrm>
          <a:off x="2488010" y="611765"/>
          <a:ext cx="4167978" cy="4167978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A53FB6D-3D7E-45C7-B714-423E8C25879B}">
      <dgm:prSet phldrT="[Text]"/>
      <dgm:spPr>
        <a:xfrm>
          <a:off x="2152537" y="1021809"/>
          <a:ext cx="1311101" cy="131110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Shenjat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trupit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dhe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qëndrimi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D8F462F-9FE9-4A8A-AB14-DD5DEF770737}" type="parTrans" cxnId="{C5F78070-5872-4B0F-ABB2-18A8F676D039}">
      <dgm:prSet/>
      <dgm:spPr/>
      <dgm:t>
        <a:bodyPr/>
        <a:lstStyle/>
        <a:p>
          <a:endParaRPr lang="en-US"/>
        </a:p>
      </dgm:t>
    </dgm:pt>
    <dgm:pt modelId="{8C061B76-88BB-4455-A24F-1977012C650F}" type="sibTrans" cxnId="{C5F78070-5872-4B0F-ABB2-18A8F676D039}">
      <dgm:prSet/>
      <dgm:spPr>
        <a:xfrm>
          <a:off x="2488010" y="611765"/>
          <a:ext cx="4167978" cy="4167978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B2FCAB8-758D-4727-BFF5-AA2F8D4E4C70}">
      <dgm:prSet/>
      <dgm:spPr>
        <a:xfrm>
          <a:off x="5680360" y="1021809"/>
          <a:ext cx="1311101" cy="131110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Gjestet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4682B27-458F-46C5-A0D2-80169890AF0C}" type="parTrans" cxnId="{852FD575-C605-49D2-894A-2872A9D1BA0E}">
      <dgm:prSet/>
      <dgm:spPr/>
      <dgm:t>
        <a:bodyPr/>
        <a:lstStyle/>
        <a:p>
          <a:endParaRPr lang="en-US"/>
        </a:p>
      </dgm:t>
    </dgm:pt>
    <dgm:pt modelId="{54124CF9-4514-433A-A3A8-6A73AED562A2}" type="sibTrans" cxnId="{852FD575-C605-49D2-894A-2872A9D1BA0E}">
      <dgm:prSet/>
      <dgm:spPr>
        <a:xfrm>
          <a:off x="2488010" y="611765"/>
          <a:ext cx="4167978" cy="4167978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6AD56EE-E39D-4153-B676-70E1042826A0}">
      <dgm:prSet/>
      <dgm:spPr>
        <a:xfrm>
          <a:off x="5680360" y="3058598"/>
          <a:ext cx="1311101" cy="131110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Proksemica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2ABE41-2D37-4136-82C0-2E0DC6685901}" type="parTrans" cxnId="{6180BD51-64B6-4C37-AC86-A5B5A3586449}">
      <dgm:prSet/>
      <dgm:spPr/>
      <dgm:t>
        <a:bodyPr/>
        <a:lstStyle/>
        <a:p>
          <a:endParaRPr lang="en-US"/>
        </a:p>
      </dgm:t>
    </dgm:pt>
    <dgm:pt modelId="{8A83D93A-D058-498B-8436-3CAB700B1969}" type="sibTrans" cxnId="{6180BD51-64B6-4C37-AC86-A5B5A3586449}">
      <dgm:prSet/>
      <dgm:spPr>
        <a:xfrm>
          <a:off x="2488010" y="611765"/>
          <a:ext cx="4167978" cy="4167978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CB07B30-077D-4CA7-B5BB-5A1D29614EC9}" type="pres">
      <dgm:prSet presAssocID="{E785A60A-30E3-41F1-94AC-B3C6684B57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05735-044C-4092-BC2F-279EB4DEECB4}" type="pres">
      <dgm:prSet presAssocID="{623350C0-C6DF-42D3-B983-87AE621F8593}" presName="centerShape" presStyleLbl="node0" presStyleIdx="0" presStyleCnt="1"/>
      <dgm:spPr/>
      <dgm:t>
        <a:bodyPr/>
        <a:lstStyle/>
        <a:p>
          <a:endParaRPr lang="en-US"/>
        </a:p>
      </dgm:t>
    </dgm:pt>
    <dgm:pt modelId="{BCC4D23B-3043-4145-87F2-1982E021AA14}" type="pres">
      <dgm:prSet presAssocID="{F9F5CDB5-2F73-45D7-BBA2-9A9CC959E4C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6520B-54F2-4246-987C-CAD66105E406}" type="pres">
      <dgm:prSet presAssocID="{F9F5CDB5-2F73-45D7-BBA2-9A9CC959E4C2}" presName="dummy" presStyleCnt="0"/>
      <dgm:spPr/>
    </dgm:pt>
    <dgm:pt modelId="{E3DB5211-3A21-4D70-9F7B-85C64B0FE700}" type="pres">
      <dgm:prSet presAssocID="{4AD82AB3-E06F-499C-A0A5-C9552F3897D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C9E1F9E-5641-4C86-B226-618B25871138}" type="pres">
      <dgm:prSet presAssocID="{6B2FCAB8-758D-4727-BFF5-AA2F8D4E4C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F401E-A8C0-49F6-A0AE-8A0D5EE04241}" type="pres">
      <dgm:prSet presAssocID="{6B2FCAB8-758D-4727-BFF5-AA2F8D4E4C70}" presName="dummy" presStyleCnt="0"/>
      <dgm:spPr/>
    </dgm:pt>
    <dgm:pt modelId="{14742A88-F4ED-475C-8944-DC4539EB8159}" type="pres">
      <dgm:prSet presAssocID="{54124CF9-4514-433A-A3A8-6A73AED562A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EE2C224-F819-467C-B443-6A765605BC22}" type="pres">
      <dgm:prSet presAssocID="{C6AD56EE-E39D-4153-B676-70E1042826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7744C-95C0-44A4-B970-0C6397514EAE}" type="pres">
      <dgm:prSet presAssocID="{C6AD56EE-E39D-4153-B676-70E1042826A0}" presName="dummy" presStyleCnt="0"/>
      <dgm:spPr/>
    </dgm:pt>
    <dgm:pt modelId="{56451707-C5D1-46A2-B7B5-6D5016453E98}" type="pres">
      <dgm:prSet presAssocID="{8A83D93A-D058-498B-8436-3CAB700B196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BEF3710-5099-440B-9BF1-0863643E468B}" type="pres">
      <dgm:prSet presAssocID="{E28D897B-DED2-4037-85F4-A89781C1E6C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0F932-889F-43FF-98F5-5C8920EC42D0}" type="pres">
      <dgm:prSet presAssocID="{E28D897B-DED2-4037-85F4-A89781C1E6C9}" presName="dummy" presStyleCnt="0"/>
      <dgm:spPr/>
    </dgm:pt>
    <dgm:pt modelId="{D0418554-25A9-47AD-902A-F5187C58AC93}" type="pres">
      <dgm:prSet presAssocID="{2BE446D2-FD77-4E8E-A44F-F9AD4EED3E3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6993B82-69EB-4066-820C-D73AF9AE3892}" type="pres">
      <dgm:prSet presAssocID="{A32C03DB-6884-45D4-9D77-CD8B66CDAC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658A2-8C47-47DD-8E81-0A456C2FB1B4}" type="pres">
      <dgm:prSet presAssocID="{A32C03DB-6884-45D4-9D77-CD8B66CDAC99}" presName="dummy" presStyleCnt="0"/>
      <dgm:spPr/>
    </dgm:pt>
    <dgm:pt modelId="{9D88B1AE-FC4D-4D4E-BA19-A0798CFE475B}" type="pres">
      <dgm:prSet presAssocID="{0DE6753A-1F1E-49AD-83F6-A07507CB3C3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AF40AA6-95FE-4F5F-9CAB-EEF4BB48C75F}" type="pres">
      <dgm:prSet presAssocID="{1A53FB6D-3D7E-45C7-B714-423E8C2587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13FC2-8FFA-4F8B-8CF2-EEC54F95BD36}" type="pres">
      <dgm:prSet presAssocID="{1A53FB6D-3D7E-45C7-B714-423E8C25879B}" presName="dummy" presStyleCnt="0"/>
      <dgm:spPr/>
    </dgm:pt>
    <dgm:pt modelId="{443817A2-270A-4F94-B889-FEA80D17BA6C}" type="pres">
      <dgm:prSet presAssocID="{8C061B76-88BB-4455-A24F-1977012C650F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C16C4DE-D718-4ACB-A481-B9FA937B5932}" srcId="{623350C0-C6DF-42D3-B983-87AE621F8593}" destId="{A32C03DB-6884-45D4-9D77-CD8B66CDAC99}" srcOrd="4" destOrd="0" parTransId="{D92A1EC8-FE1B-4774-8AE6-CA9D90E315F2}" sibTransId="{0DE6753A-1F1E-49AD-83F6-A07507CB3C3E}"/>
    <dgm:cxn modelId="{A406A4F4-240B-4639-BD97-B8CBF1794891}" type="presOf" srcId="{623350C0-C6DF-42D3-B983-87AE621F8593}" destId="{9A305735-044C-4092-BC2F-279EB4DEECB4}" srcOrd="0" destOrd="0" presId="urn:microsoft.com/office/officeart/2005/8/layout/radial6"/>
    <dgm:cxn modelId="{C5344D6D-B47A-4F46-8D13-A7EF84CEC77D}" type="presOf" srcId="{0DE6753A-1F1E-49AD-83F6-A07507CB3C3E}" destId="{9D88B1AE-FC4D-4D4E-BA19-A0798CFE475B}" srcOrd="0" destOrd="0" presId="urn:microsoft.com/office/officeart/2005/8/layout/radial6"/>
    <dgm:cxn modelId="{1F45640D-F89E-41DE-9778-720503606037}" srcId="{623350C0-C6DF-42D3-B983-87AE621F8593}" destId="{E28D897B-DED2-4037-85F4-A89781C1E6C9}" srcOrd="3" destOrd="0" parTransId="{21EB2460-A1A2-47A8-97E5-D671242059AF}" sibTransId="{2BE446D2-FD77-4E8E-A44F-F9AD4EED3E36}"/>
    <dgm:cxn modelId="{5B6EB99E-EA71-47D7-8353-387C6D6759C9}" type="presOf" srcId="{8C061B76-88BB-4455-A24F-1977012C650F}" destId="{443817A2-270A-4F94-B889-FEA80D17BA6C}" srcOrd="0" destOrd="0" presId="urn:microsoft.com/office/officeart/2005/8/layout/radial6"/>
    <dgm:cxn modelId="{E6DE2D71-6290-4A43-8711-D5893DCDC125}" type="presOf" srcId="{F9F5CDB5-2F73-45D7-BBA2-9A9CC959E4C2}" destId="{BCC4D23B-3043-4145-87F2-1982E021AA14}" srcOrd="0" destOrd="0" presId="urn:microsoft.com/office/officeart/2005/8/layout/radial6"/>
    <dgm:cxn modelId="{A66029B8-7388-4784-85C4-C892C357670C}" srcId="{E785A60A-30E3-41F1-94AC-B3C6684B5738}" destId="{623350C0-C6DF-42D3-B983-87AE621F8593}" srcOrd="0" destOrd="0" parTransId="{79439B50-0034-4A13-90B4-1C8FB03A5848}" sibTransId="{CF006412-D81F-40B3-A411-457627EE2470}"/>
    <dgm:cxn modelId="{852FD575-C605-49D2-894A-2872A9D1BA0E}" srcId="{623350C0-C6DF-42D3-B983-87AE621F8593}" destId="{6B2FCAB8-758D-4727-BFF5-AA2F8D4E4C70}" srcOrd="1" destOrd="0" parTransId="{94682B27-458F-46C5-A0D2-80169890AF0C}" sibTransId="{54124CF9-4514-433A-A3A8-6A73AED562A2}"/>
    <dgm:cxn modelId="{D20E21A2-F56B-43D8-9B48-C7E8131F3551}" type="presOf" srcId="{6B2FCAB8-758D-4727-BFF5-AA2F8D4E4C70}" destId="{EC9E1F9E-5641-4C86-B226-618B25871138}" srcOrd="0" destOrd="0" presId="urn:microsoft.com/office/officeart/2005/8/layout/radial6"/>
    <dgm:cxn modelId="{BED6DC06-8BAF-49D5-A20C-8441AE37A1ED}" srcId="{623350C0-C6DF-42D3-B983-87AE621F8593}" destId="{F9F5CDB5-2F73-45D7-BBA2-9A9CC959E4C2}" srcOrd="0" destOrd="0" parTransId="{B8D42551-F384-4B7D-B54B-5C6D0A14CC55}" sibTransId="{4AD82AB3-E06F-499C-A0A5-C9552F3897DA}"/>
    <dgm:cxn modelId="{2193FEA2-F4EE-4CC5-8AA6-D82786FB1B30}" type="presOf" srcId="{1A53FB6D-3D7E-45C7-B714-423E8C25879B}" destId="{3AF40AA6-95FE-4F5F-9CAB-EEF4BB48C75F}" srcOrd="0" destOrd="0" presId="urn:microsoft.com/office/officeart/2005/8/layout/radial6"/>
    <dgm:cxn modelId="{FC9550E2-BB72-4254-8F51-BA41C81678E3}" type="presOf" srcId="{4AD82AB3-E06F-499C-A0A5-C9552F3897DA}" destId="{E3DB5211-3A21-4D70-9F7B-85C64B0FE700}" srcOrd="0" destOrd="0" presId="urn:microsoft.com/office/officeart/2005/8/layout/radial6"/>
    <dgm:cxn modelId="{E8383500-F4D8-491C-BCA8-359E2C7D6718}" type="presOf" srcId="{54124CF9-4514-433A-A3A8-6A73AED562A2}" destId="{14742A88-F4ED-475C-8944-DC4539EB8159}" srcOrd="0" destOrd="0" presId="urn:microsoft.com/office/officeart/2005/8/layout/radial6"/>
    <dgm:cxn modelId="{B9F9735F-A7F8-4B04-85A4-AE593FE84F2A}" type="presOf" srcId="{8A83D93A-D058-498B-8436-3CAB700B1969}" destId="{56451707-C5D1-46A2-B7B5-6D5016453E98}" srcOrd="0" destOrd="0" presId="urn:microsoft.com/office/officeart/2005/8/layout/radial6"/>
    <dgm:cxn modelId="{C405208A-FB90-438D-9333-491EB11E7AC7}" type="presOf" srcId="{2BE446D2-FD77-4E8E-A44F-F9AD4EED3E36}" destId="{D0418554-25A9-47AD-902A-F5187C58AC93}" srcOrd="0" destOrd="0" presId="urn:microsoft.com/office/officeart/2005/8/layout/radial6"/>
    <dgm:cxn modelId="{5404AAA8-E819-435D-A974-CAAE794223F9}" type="presOf" srcId="{A32C03DB-6884-45D4-9D77-CD8B66CDAC99}" destId="{06993B82-69EB-4066-820C-D73AF9AE3892}" srcOrd="0" destOrd="0" presId="urn:microsoft.com/office/officeart/2005/8/layout/radial6"/>
    <dgm:cxn modelId="{1A48DE3A-C9BF-4320-BDEF-1F9AACEBD3D6}" type="presOf" srcId="{E28D897B-DED2-4037-85F4-A89781C1E6C9}" destId="{3BEF3710-5099-440B-9BF1-0863643E468B}" srcOrd="0" destOrd="0" presId="urn:microsoft.com/office/officeart/2005/8/layout/radial6"/>
    <dgm:cxn modelId="{6180BD51-64B6-4C37-AC86-A5B5A3586449}" srcId="{623350C0-C6DF-42D3-B983-87AE621F8593}" destId="{C6AD56EE-E39D-4153-B676-70E1042826A0}" srcOrd="2" destOrd="0" parTransId="{6F2ABE41-2D37-4136-82C0-2E0DC6685901}" sibTransId="{8A83D93A-D058-498B-8436-3CAB700B1969}"/>
    <dgm:cxn modelId="{19BD7DD0-B2DD-4CE2-BEC8-720286DF6287}" type="presOf" srcId="{C6AD56EE-E39D-4153-B676-70E1042826A0}" destId="{2EE2C224-F819-467C-B443-6A765605BC22}" srcOrd="0" destOrd="0" presId="urn:microsoft.com/office/officeart/2005/8/layout/radial6"/>
    <dgm:cxn modelId="{C5F78070-5872-4B0F-ABB2-18A8F676D039}" srcId="{623350C0-C6DF-42D3-B983-87AE621F8593}" destId="{1A53FB6D-3D7E-45C7-B714-423E8C25879B}" srcOrd="5" destOrd="0" parTransId="{ED8F462F-9FE9-4A8A-AB14-DD5DEF770737}" sibTransId="{8C061B76-88BB-4455-A24F-1977012C650F}"/>
    <dgm:cxn modelId="{3C5D54BD-A045-42E4-B9BA-773DAF500BFE}" type="presOf" srcId="{E785A60A-30E3-41F1-94AC-B3C6684B5738}" destId="{ECB07B30-077D-4CA7-B5BB-5A1D29614EC9}" srcOrd="0" destOrd="0" presId="urn:microsoft.com/office/officeart/2005/8/layout/radial6"/>
    <dgm:cxn modelId="{25131627-C14C-4863-87DF-5D01FAF4FD4A}" type="presParOf" srcId="{ECB07B30-077D-4CA7-B5BB-5A1D29614EC9}" destId="{9A305735-044C-4092-BC2F-279EB4DEECB4}" srcOrd="0" destOrd="0" presId="urn:microsoft.com/office/officeart/2005/8/layout/radial6"/>
    <dgm:cxn modelId="{D4156645-BEB0-4129-81A4-6E8DA9448128}" type="presParOf" srcId="{ECB07B30-077D-4CA7-B5BB-5A1D29614EC9}" destId="{BCC4D23B-3043-4145-87F2-1982E021AA14}" srcOrd="1" destOrd="0" presId="urn:microsoft.com/office/officeart/2005/8/layout/radial6"/>
    <dgm:cxn modelId="{2A1F7373-5670-4F36-8D0B-E9B455756F32}" type="presParOf" srcId="{ECB07B30-077D-4CA7-B5BB-5A1D29614EC9}" destId="{FAC6520B-54F2-4246-987C-CAD66105E406}" srcOrd="2" destOrd="0" presId="urn:microsoft.com/office/officeart/2005/8/layout/radial6"/>
    <dgm:cxn modelId="{FD13379E-F467-436A-B3CD-9F7BE382203F}" type="presParOf" srcId="{ECB07B30-077D-4CA7-B5BB-5A1D29614EC9}" destId="{E3DB5211-3A21-4D70-9F7B-85C64B0FE700}" srcOrd="3" destOrd="0" presId="urn:microsoft.com/office/officeart/2005/8/layout/radial6"/>
    <dgm:cxn modelId="{7138F5FB-B8E8-4D76-843D-6CA9DAF4D5DA}" type="presParOf" srcId="{ECB07B30-077D-4CA7-B5BB-5A1D29614EC9}" destId="{EC9E1F9E-5641-4C86-B226-618B25871138}" srcOrd="4" destOrd="0" presId="urn:microsoft.com/office/officeart/2005/8/layout/radial6"/>
    <dgm:cxn modelId="{13C6FF90-BFE5-48DE-9835-9BCFA27CEA08}" type="presParOf" srcId="{ECB07B30-077D-4CA7-B5BB-5A1D29614EC9}" destId="{337F401E-A8C0-49F6-A0AE-8A0D5EE04241}" srcOrd="5" destOrd="0" presId="urn:microsoft.com/office/officeart/2005/8/layout/radial6"/>
    <dgm:cxn modelId="{54A03D25-4566-4550-87C6-3BF271032D35}" type="presParOf" srcId="{ECB07B30-077D-4CA7-B5BB-5A1D29614EC9}" destId="{14742A88-F4ED-475C-8944-DC4539EB8159}" srcOrd="6" destOrd="0" presId="urn:microsoft.com/office/officeart/2005/8/layout/radial6"/>
    <dgm:cxn modelId="{83655B95-3558-4F62-B11F-DE50D1048156}" type="presParOf" srcId="{ECB07B30-077D-4CA7-B5BB-5A1D29614EC9}" destId="{2EE2C224-F819-467C-B443-6A765605BC22}" srcOrd="7" destOrd="0" presId="urn:microsoft.com/office/officeart/2005/8/layout/radial6"/>
    <dgm:cxn modelId="{A897C1B2-A30A-4F64-8822-5ABB9F97AFEB}" type="presParOf" srcId="{ECB07B30-077D-4CA7-B5BB-5A1D29614EC9}" destId="{4CF7744C-95C0-44A4-B970-0C6397514EAE}" srcOrd="8" destOrd="0" presId="urn:microsoft.com/office/officeart/2005/8/layout/radial6"/>
    <dgm:cxn modelId="{9DBFF734-CA4F-4907-AA1C-7748D1F4FCEE}" type="presParOf" srcId="{ECB07B30-077D-4CA7-B5BB-5A1D29614EC9}" destId="{56451707-C5D1-46A2-B7B5-6D5016453E98}" srcOrd="9" destOrd="0" presId="urn:microsoft.com/office/officeart/2005/8/layout/radial6"/>
    <dgm:cxn modelId="{5D9E061E-7E7B-4D94-A9DB-77235EB7817C}" type="presParOf" srcId="{ECB07B30-077D-4CA7-B5BB-5A1D29614EC9}" destId="{3BEF3710-5099-440B-9BF1-0863643E468B}" srcOrd="10" destOrd="0" presId="urn:microsoft.com/office/officeart/2005/8/layout/radial6"/>
    <dgm:cxn modelId="{3708CB27-24BC-4B9F-BF4B-EB7E3EC89B9C}" type="presParOf" srcId="{ECB07B30-077D-4CA7-B5BB-5A1D29614EC9}" destId="{12E0F932-889F-43FF-98F5-5C8920EC42D0}" srcOrd="11" destOrd="0" presId="urn:microsoft.com/office/officeart/2005/8/layout/radial6"/>
    <dgm:cxn modelId="{B09141F9-20B2-4AAC-88CB-30152AF6EEC3}" type="presParOf" srcId="{ECB07B30-077D-4CA7-B5BB-5A1D29614EC9}" destId="{D0418554-25A9-47AD-902A-F5187C58AC93}" srcOrd="12" destOrd="0" presId="urn:microsoft.com/office/officeart/2005/8/layout/radial6"/>
    <dgm:cxn modelId="{E59FE898-22DE-4219-8048-166622A12AC2}" type="presParOf" srcId="{ECB07B30-077D-4CA7-B5BB-5A1D29614EC9}" destId="{06993B82-69EB-4066-820C-D73AF9AE3892}" srcOrd="13" destOrd="0" presId="urn:microsoft.com/office/officeart/2005/8/layout/radial6"/>
    <dgm:cxn modelId="{5125860C-4249-46B9-AA44-5627C9BAF393}" type="presParOf" srcId="{ECB07B30-077D-4CA7-B5BB-5A1D29614EC9}" destId="{ECD658A2-8C47-47DD-8E81-0A456C2FB1B4}" srcOrd="14" destOrd="0" presId="urn:microsoft.com/office/officeart/2005/8/layout/radial6"/>
    <dgm:cxn modelId="{9D33CDB3-758F-4FCB-8ED3-1AB1F5985755}" type="presParOf" srcId="{ECB07B30-077D-4CA7-B5BB-5A1D29614EC9}" destId="{9D88B1AE-FC4D-4D4E-BA19-A0798CFE475B}" srcOrd="15" destOrd="0" presId="urn:microsoft.com/office/officeart/2005/8/layout/radial6"/>
    <dgm:cxn modelId="{E165693D-1DA7-4FF7-93FA-E0394675A65E}" type="presParOf" srcId="{ECB07B30-077D-4CA7-B5BB-5A1D29614EC9}" destId="{3AF40AA6-95FE-4F5F-9CAB-EEF4BB48C75F}" srcOrd="16" destOrd="0" presId="urn:microsoft.com/office/officeart/2005/8/layout/radial6"/>
    <dgm:cxn modelId="{744C4A10-922A-4675-AD89-5D064A809909}" type="presParOf" srcId="{ECB07B30-077D-4CA7-B5BB-5A1D29614EC9}" destId="{90A13FC2-8FFA-4F8B-8CF2-EEC54F95BD36}" srcOrd="17" destOrd="0" presId="urn:microsoft.com/office/officeart/2005/8/layout/radial6"/>
    <dgm:cxn modelId="{3525A374-4A9C-4B54-8F40-E3AA29F05EA1}" type="presParOf" srcId="{ECB07B30-077D-4CA7-B5BB-5A1D29614EC9}" destId="{443817A2-270A-4F94-B889-FEA80D17BA6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CC320-AC9C-4BF5-854B-FFA5EF61D0F7}">
      <dsp:nvSpPr>
        <dsp:cNvPr id="0" name=""/>
        <dsp:cNvSpPr/>
      </dsp:nvSpPr>
      <dsp:spPr>
        <a:xfrm rot="16200000">
          <a:off x="-1150496" y="1151389"/>
          <a:ext cx="4624265" cy="2321486"/>
        </a:xfrm>
        <a:prstGeom prst="flowChartManualOperati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>
              <a:solidFill>
                <a:schemeClr val="tx1"/>
              </a:solidFill>
              <a:ea typeface="Calibri"/>
              <a:cs typeface="Calibri"/>
            </a:rPr>
            <a:t>Qëllimi: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</a:rPr>
            <a:t>Aftësimi i pjesmarrësve për të komunikuar me etikë profesionale, për të zbatuar aspektet e bashkëpunimit, gjithëpërfshirjes, barazisë dhe zgjidhjes së problemeve, lidhur me Praktikën Profesionale në Biznes në kontekstin shkollor të AFP.</a:t>
          </a:r>
          <a:endParaRPr lang="en-US" sz="1600" b="1" kern="1200" dirty="0">
            <a:solidFill>
              <a:schemeClr val="tx1"/>
            </a:solidFill>
          </a:endParaRPr>
        </a:p>
      </dsp:txBody>
      <dsp:txXfrm rot="5400000">
        <a:off x="893" y="924853"/>
        <a:ext cx="2321486" cy="2774559"/>
      </dsp:txXfrm>
    </dsp:sp>
    <dsp:sp modelId="{C95D5E54-8914-4D79-B320-26F6A39DBB56}">
      <dsp:nvSpPr>
        <dsp:cNvPr id="0" name=""/>
        <dsp:cNvSpPr/>
      </dsp:nvSpPr>
      <dsp:spPr>
        <a:xfrm rot="16200000">
          <a:off x="1315585" y="1151389"/>
          <a:ext cx="4624265" cy="2321486"/>
        </a:xfrm>
        <a:prstGeom prst="flowChartManualOperati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>
              <a:solidFill>
                <a:srgbClr val="222A35"/>
              </a:solidFill>
              <a:ea typeface="Calibri"/>
              <a:cs typeface="Calibri"/>
            </a:rPr>
            <a:t>Kohëzgjatja e trajnimit: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>
              <a:solidFill>
                <a:srgbClr val="222A35"/>
              </a:solidFill>
              <a:ea typeface="Calibri"/>
              <a:cs typeface="Calibri"/>
            </a:rPr>
            <a:t> </a:t>
          </a:r>
          <a:r>
            <a:rPr lang="sq-AL" sz="1600" b="1" kern="1200" dirty="0">
              <a:solidFill>
                <a:schemeClr val="tx1"/>
              </a:solidFill>
              <a:ea typeface="Calibri"/>
              <a:cs typeface="Calibri"/>
            </a:rPr>
            <a:t>6 orë trajnim (3 orë trajnim i drejtpërdrejtë, sinkron </a:t>
          </a:r>
          <a:r>
            <a:rPr lang="sq-AL" sz="1600" b="1" kern="1200" dirty="0" err="1">
              <a:solidFill>
                <a:schemeClr val="tx1"/>
              </a:solidFill>
              <a:ea typeface="Calibri"/>
              <a:cs typeface="Calibri"/>
            </a:rPr>
            <a:t>online</a:t>
          </a:r>
          <a:r>
            <a:rPr lang="sq-AL" sz="1600" b="1" kern="1200" dirty="0">
              <a:solidFill>
                <a:schemeClr val="tx1"/>
              </a:solidFill>
              <a:ea typeface="Calibri"/>
              <a:cs typeface="Calibri"/>
            </a:rPr>
            <a:t> dhe 3 orë trajnim jo i drejtpërdrejtë - detyra individuale).</a:t>
          </a:r>
          <a:endParaRPr lang="en-US" sz="1600" b="1" kern="1200" dirty="0">
            <a:solidFill>
              <a:schemeClr val="tx1"/>
            </a:solidFill>
          </a:endParaRPr>
        </a:p>
      </dsp:txBody>
      <dsp:txXfrm rot="5400000">
        <a:off x="2466974" y="924853"/>
        <a:ext cx="2321486" cy="2774559"/>
      </dsp:txXfrm>
    </dsp:sp>
    <dsp:sp modelId="{B341B831-9FBA-4179-86AB-E73CCFDEF19F}">
      <dsp:nvSpPr>
        <dsp:cNvPr id="0" name=""/>
        <dsp:cNvSpPr/>
      </dsp:nvSpPr>
      <dsp:spPr>
        <a:xfrm rot="16200000">
          <a:off x="3840698" y="1151389"/>
          <a:ext cx="4624265" cy="2321486"/>
        </a:xfrm>
        <a:prstGeom prst="flowChartManualOperation">
          <a:avLst/>
        </a:prstGeom>
        <a:solidFill>
          <a:schemeClr val="accent5">
            <a:lumMod val="10000"/>
            <a:lumOff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>
              <a:solidFill>
                <a:srgbClr val="222A35"/>
              </a:solidFill>
              <a:ea typeface="Calibri"/>
              <a:cs typeface="Calibri"/>
            </a:rPr>
            <a:t>Trajnerë: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600" b="1" kern="1200" dirty="0" err="1" smtClean="0">
              <a:solidFill>
                <a:schemeClr val="tx1"/>
              </a:solidFill>
              <a:ea typeface="Calibri"/>
              <a:cs typeface="Calibri"/>
            </a:rPr>
            <a:t>Albina</a:t>
          </a:r>
          <a:r>
            <a:rPr lang="sq-AL" sz="1600" b="1" kern="1200" dirty="0" smtClean="0">
              <a:solidFill>
                <a:schemeClr val="tx1"/>
              </a:solidFill>
              <a:ea typeface="Calibri"/>
              <a:cs typeface="Calibri"/>
            </a:rPr>
            <a:t> </a:t>
          </a:r>
          <a:r>
            <a:rPr lang="sq-AL" sz="1600" b="1" kern="1200" dirty="0" err="1" smtClean="0">
              <a:solidFill>
                <a:schemeClr val="tx1"/>
              </a:solidFill>
              <a:ea typeface="Calibri"/>
              <a:cs typeface="Calibri"/>
            </a:rPr>
            <a:t>Buci</a:t>
          </a:r>
          <a:endParaRPr lang="en-US" sz="1600" b="1" kern="1200" dirty="0" smtClean="0">
            <a:solidFill>
              <a:schemeClr val="tx1"/>
            </a:solidFill>
            <a:ea typeface="Calibri"/>
            <a:cs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cs typeface="Calibri"/>
            </a:rPr>
            <a:t>Albana</a:t>
          </a:r>
          <a:r>
            <a:rPr lang="en-US" sz="1600" b="1" kern="1200" dirty="0" smtClean="0">
              <a:solidFill>
                <a:schemeClr val="tx1"/>
              </a:solidFill>
              <a:cs typeface="Calibri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cs typeface="Calibri"/>
            </a:rPr>
            <a:t>Muçaj</a:t>
          </a:r>
          <a:endParaRPr lang="en-US" sz="1600" b="1" kern="1200" dirty="0" smtClean="0">
            <a:solidFill>
              <a:schemeClr val="tx1"/>
            </a:solidFill>
            <a:cs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cs typeface="Calibri"/>
            </a:rPr>
            <a:t>Julinda</a:t>
          </a:r>
          <a:r>
            <a:rPr lang="en-US" sz="1600" b="1" kern="1200" dirty="0" smtClean="0">
              <a:solidFill>
                <a:schemeClr val="tx1"/>
              </a:solidFill>
              <a:cs typeface="Calibri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cs typeface="Calibri"/>
            </a:rPr>
            <a:t>Sinani</a:t>
          </a:r>
          <a:endParaRPr lang="en-US" sz="1600" b="1" kern="1200" dirty="0">
            <a:solidFill>
              <a:schemeClr val="tx1"/>
            </a:solidFill>
          </a:endParaRPr>
        </a:p>
      </dsp:txBody>
      <dsp:txXfrm rot="5400000">
        <a:off x="4992087" y="924853"/>
        <a:ext cx="2321486" cy="2774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817A2-270A-4F94-B889-FEA80D17BA6C}">
      <dsp:nvSpPr>
        <dsp:cNvPr id="0" name=""/>
        <dsp:cNvSpPr/>
      </dsp:nvSpPr>
      <dsp:spPr>
        <a:xfrm>
          <a:off x="2550783" y="590796"/>
          <a:ext cx="4042433" cy="4042433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8B1AE-FC4D-4D4E-BA19-A0798CFE475B}">
      <dsp:nvSpPr>
        <dsp:cNvPr id="0" name=""/>
        <dsp:cNvSpPr/>
      </dsp:nvSpPr>
      <dsp:spPr>
        <a:xfrm>
          <a:off x="2550783" y="590796"/>
          <a:ext cx="4042433" cy="4042433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18554-25A9-47AD-902A-F5187C58AC93}">
      <dsp:nvSpPr>
        <dsp:cNvPr id="0" name=""/>
        <dsp:cNvSpPr/>
      </dsp:nvSpPr>
      <dsp:spPr>
        <a:xfrm>
          <a:off x="2550783" y="590796"/>
          <a:ext cx="4042433" cy="4042433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51707-C5D1-46A2-B7B5-6D5016453E98}">
      <dsp:nvSpPr>
        <dsp:cNvPr id="0" name=""/>
        <dsp:cNvSpPr/>
      </dsp:nvSpPr>
      <dsp:spPr>
        <a:xfrm>
          <a:off x="2550783" y="590796"/>
          <a:ext cx="4042433" cy="4042433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42A88-F4ED-475C-8944-DC4539EB8159}">
      <dsp:nvSpPr>
        <dsp:cNvPr id="0" name=""/>
        <dsp:cNvSpPr/>
      </dsp:nvSpPr>
      <dsp:spPr>
        <a:xfrm>
          <a:off x="2550783" y="590796"/>
          <a:ext cx="4042433" cy="4042433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B5211-3A21-4D70-9F7B-85C64B0FE700}">
      <dsp:nvSpPr>
        <dsp:cNvPr id="0" name=""/>
        <dsp:cNvSpPr/>
      </dsp:nvSpPr>
      <dsp:spPr>
        <a:xfrm>
          <a:off x="2550783" y="590796"/>
          <a:ext cx="4042433" cy="4042433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rgbClr val="ED7D3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05735-044C-4092-BC2F-279EB4DEECB4}">
      <dsp:nvSpPr>
        <dsp:cNvPr id="0" name=""/>
        <dsp:cNvSpPr/>
      </dsp:nvSpPr>
      <dsp:spPr>
        <a:xfrm>
          <a:off x="3664520" y="1704534"/>
          <a:ext cx="1814958" cy="1814958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Komunikimi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joverbal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30314" y="1970328"/>
        <a:ext cx="1283370" cy="1283370"/>
      </dsp:txXfrm>
    </dsp:sp>
    <dsp:sp modelId="{BCC4D23B-3043-4145-87F2-1982E021AA14}">
      <dsp:nvSpPr>
        <dsp:cNvPr id="0" name=""/>
        <dsp:cNvSpPr/>
      </dsp:nvSpPr>
      <dsp:spPr>
        <a:xfrm>
          <a:off x="3936764" y="1297"/>
          <a:ext cx="1270471" cy="127047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Buzëqeshja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22820" y="187353"/>
        <a:ext cx="898359" cy="898359"/>
      </dsp:txXfrm>
    </dsp:sp>
    <dsp:sp modelId="{EC9E1F9E-5641-4C86-B226-618B25871138}">
      <dsp:nvSpPr>
        <dsp:cNvPr id="0" name=""/>
        <dsp:cNvSpPr/>
      </dsp:nvSpPr>
      <dsp:spPr>
        <a:xfrm>
          <a:off x="5647580" y="989037"/>
          <a:ext cx="1270471" cy="127047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Gjestet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33636" y="1175093"/>
        <a:ext cx="898359" cy="898359"/>
      </dsp:txXfrm>
    </dsp:sp>
    <dsp:sp modelId="{2EE2C224-F819-467C-B443-6A765605BC22}">
      <dsp:nvSpPr>
        <dsp:cNvPr id="0" name=""/>
        <dsp:cNvSpPr/>
      </dsp:nvSpPr>
      <dsp:spPr>
        <a:xfrm>
          <a:off x="5647580" y="2964517"/>
          <a:ext cx="1270471" cy="127047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Proksemica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33636" y="3150573"/>
        <a:ext cx="898359" cy="898359"/>
      </dsp:txXfrm>
    </dsp:sp>
    <dsp:sp modelId="{3BEF3710-5099-440B-9BF1-0863643E468B}">
      <dsp:nvSpPr>
        <dsp:cNvPr id="0" name=""/>
        <dsp:cNvSpPr/>
      </dsp:nvSpPr>
      <dsp:spPr>
        <a:xfrm>
          <a:off x="3936764" y="3952257"/>
          <a:ext cx="1270471" cy="127047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Shprehjet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 </a:t>
          </a: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fytyrës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22820" y="4138313"/>
        <a:ext cx="898359" cy="898359"/>
      </dsp:txXfrm>
    </dsp:sp>
    <dsp:sp modelId="{06993B82-69EB-4066-820C-D73AF9AE3892}">
      <dsp:nvSpPr>
        <dsp:cNvPr id="0" name=""/>
        <dsp:cNvSpPr/>
      </dsp:nvSpPr>
      <dsp:spPr>
        <a:xfrm>
          <a:off x="2225948" y="2964517"/>
          <a:ext cx="1270471" cy="127047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Sytë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12004" y="3150573"/>
        <a:ext cx="898359" cy="898359"/>
      </dsp:txXfrm>
    </dsp:sp>
    <dsp:sp modelId="{3AF40AA6-95FE-4F5F-9CAB-EEF4BB48C75F}">
      <dsp:nvSpPr>
        <dsp:cNvPr id="0" name=""/>
        <dsp:cNvSpPr/>
      </dsp:nvSpPr>
      <dsp:spPr>
        <a:xfrm>
          <a:off x="2225948" y="989037"/>
          <a:ext cx="1270471" cy="1270471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Shenjat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 </a:t>
          </a: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trupit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dhe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qëndrimi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12004" y="1175093"/>
        <a:ext cx="898359" cy="898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127CBCE-B8CD-4369-AEED-D368994762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7539F43-A9D6-4468-A985-675681557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15E3F-522C-4928-8404-171BB0A20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1105F4-9DB0-43DD-A7D0-50DDD3434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32BED-C4F3-4221-96F6-BCF330A1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174C41-848B-4C43-9B11-0B21D4A2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1D1C4E-8F46-4B1F-86A3-6D204210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0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D30EF-CC41-410E-9063-C711DBC3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1C34DF-C5A3-47DD-99FB-516A960E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57DF4-8754-4836-A877-BF28A0E8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7E6626-62E7-42DB-950A-3DCC9E9E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B049B9-C8E5-4C74-9801-BAC70265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5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F1ACD-F39E-4CD1-BCED-126B6D8B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971195-B73B-4366-A5EC-839917A8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6FC6CA-9D76-4915-A677-2561B20E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284E1-5C25-425B-BD0F-94FEE7B0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533839-E53C-4564-8412-1BC34F7A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E65A9-C719-4190-BA3B-1C18990F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64E793-5114-433B-BA7B-8F8C5E6F9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1DD274-8725-4500-AF3F-DC41D04DE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316473-6EA0-45BF-A562-BB4BBEFD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FFE7A-989A-4C47-ADBC-0B74B8A7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A0D8BD-CFD8-4999-AE80-09834EF8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7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17D2E-492A-4F93-86CC-2E100E43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230DAF-0D87-4B96-BFC6-744EF9F6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9004D2-E38B-4235-94E2-ECFEFA5C1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F19F00-9E3B-40EE-AB38-15BAFAED3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3E8BDB-C9E8-43DE-AA2D-9B0A560EC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0A90A8-1F4B-4C3E-9743-EAEA21A4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886FD-A231-43AA-99B3-8D94AC65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4557DE-3EDA-4088-AEB7-3BC666DA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9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27015-3269-4743-ABBB-F016C69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971D15-157C-48AD-81AC-160429CF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21626E-7E4D-467A-9B1C-1A7E9B23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3AA5D8-F0B6-4D99-B241-2B50CA7A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0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1A9F0E-CDEA-4BAC-A341-92D55FA6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344AD9-448C-4E1A-B25A-C20C752D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BA7AAE-50AE-49CF-B5C9-6163F296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43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0F797-B8DE-4C6A-93F1-FB5C9ECF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91BB83-A1BA-43DF-BEA3-C65DF3AA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3FCE61-E5FA-442E-8E62-D6C38A50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10D15D-FFB8-4658-80EA-029544B6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D9FC7-8EB4-4904-982F-6EEE2E16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FF41ED-74BE-4B62-8315-77F369C6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9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CC85B-55EB-48A7-A58B-235A9137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52176C-A859-425A-99FC-0E5E1673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7A9A8-071B-4F7E-8DCE-59A70A40B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C29EBE-F346-4A8F-8B39-27B6774A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8EF252-2847-426B-A5DE-6192B47E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79EF82-026E-4F31-9E86-F5E40D49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5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E384E-1330-4664-AED1-5AE6CC26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3675C3-AB07-446F-B79E-3CA849DCD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FDD564-4B6C-4599-B585-5D4D385C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35CCA0-46A9-4C4F-AA11-EC6BD422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0A5D3-7096-42F2-9BB2-FAEB8088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83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72B09A-35FA-4507-9E72-3C7AE6D98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976E56-4793-467B-AAFD-D14AFCD26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DBA5F8-17B0-4C6A-A5FC-6CE1930D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551B9-EC2C-4E03-AB91-CFCED53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38354B-C1AE-4F43-8194-BAF39751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28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06D6A028-ECD7-4E7B-AA83-88A81B98F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026" y="1835150"/>
            <a:ext cx="1726406" cy="318770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29ADE115-9E3C-4236-BC01-DC3F117091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6572" y="1835150"/>
            <a:ext cx="1726406" cy="318770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6163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2"/>
            <a:ext cx="8695944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2619756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70"/>
                </a:lnTo>
                <a:lnTo>
                  <a:pt x="3527298" y="457962"/>
                </a:lnTo>
                <a:lnTo>
                  <a:pt x="3758946" y="402082"/>
                </a:lnTo>
                <a:lnTo>
                  <a:pt x="4007612" y="341757"/>
                </a:lnTo>
                <a:lnTo>
                  <a:pt x="4271137" y="283717"/>
                </a:lnTo>
                <a:lnTo>
                  <a:pt x="4541139" y="225551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0507" y="615442"/>
            <a:ext cx="75429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8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41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944" cy="1426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54851" y="859536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359" y="0"/>
                </a:moveTo>
                <a:lnTo>
                  <a:pt x="2874009" y="0"/>
                </a:lnTo>
                <a:lnTo>
                  <a:pt x="2752598" y="20065"/>
                </a:lnTo>
                <a:lnTo>
                  <a:pt x="2629154" y="42417"/>
                </a:lnTo>
                <a:lnTo>
                  <a:pt x="2373629" y="91566"/>
                </a:lnTo>
                <a:lnTo>
                  <a:pt x="2105405" y="149605"/>
                </a:lnTo>
                <a:lnTo>
                  <a:pt x="1824481" y="216662"/>
                </a:lnTo>
                <a:lnTo>
                  <a:pt x="1566799" y="281431"/>
                </a:lnTo>
                <a:lnTo>
                  <a:pt x="843026" y="444500"/>
                </a:lnTo>
                <a:lnTo>
                  <a:pt x="621665" y="489203"/>
                </a:lnTo>
                <a:lnTo>
                  <a:pt x="200151" y="567309"/>
                </a:lnTo>
                <a:lnTo>
                  <a:pt x="0" y="600837"/>
                </a:lnTo>
                <a:lnTo>
                  <a:pt x="270383" y="638810"/>
                </a:lnTo>
                <a:lnTo>
                  <a:pt x="398145" y="654430"/>
                </a:lnTo>
                <a:lnTo>
                  <a:pt x="645032" y="681227"/>
                </a:lnTo>
                <a:lnTo>
                  <a:pt x="874902" y="699135"/>
                </a:lnTo>
                <a:lnTo>
                  <a:pt x="985647" y="705865"/>
                </a:lnTo>
                <a:lnTo>
                  <a:pt x="1094231" y="710311"/>
                </a:lnTo>
                <a:lnTo>
                  <a:pt x="1298575" y="714755"/>
                </a:lnTo>
                <a:lnTo>
                  <a:pt x="1396492" y="714755"/>
                </a:lnTo>
                <a:lnTo>
                  <a:pt x="1585976" y="710311"/>
                </a:lnTo>
                <a:lnTo>
                  <a:pt x="1675383" y="705865"/>
                </a:lnTo>
                <a:lnTo>
                  <a:pt x="1845691" y="692403"/>
                </a:lnTo>
                <a:lnTo>
                  <a:pt x="1928749" y="683513"/>
                </a:lnTo>
                <a:lnTo>
                  <a:pt x="2086228" y="661162"/>
                </a:lnTo>
                <a:lnTo>
                  <a:pt x="2235327" y="634364"/>
                </a:lnTo>
                <a:lnTo>
                  <a:pt x="2375789" y="603123"/>
                </a:lnTo>
                <a:lnTo>
                  <a:pt x="2509901" y="567309"/>
                </a:lnTo>
                <a:lnTo>
                  <a:pt x="2637663" y="527176"/>
                </a:lnTo>
                <a:lnTo>
                  <a:pt x="2759075" y="482473"/>
                </a:lnTo>
                <a:lnTo>
                  <a:pt x="2876042" y="435610"/>
                </a:lnTo>
                <a:lnTo>
                  <a:pt x="2880359" y="433324"/>
                </a:lnTo>
                <a:lnTo>
                  <a:pt x="2880359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2622803" y="731519"/>
            <a:ext cx="5552440" cy="850900"/>
          </a:xfrm>
          <a:custGeom>
            <a:avLst/>
            <a:gdLst/>
            <a:ahLst/>
            <a:cxnLst/>
            <a:rect l="l" t="t" r="r" b="b"/>
            <a:pathLst>
              <a:path w="5552440" h="850900">
                <a:moveTo>
                  <a:pt x="853694" y="0"/>
                </a:moveTo>
                <a:lnTo>
                  <a:pt x="685419" y="0"/>
                </a:lnTo>
                <a:lnTo>
                  <a:pt x="527938" y="4444"/>
                </a:lnTo>
                <a:lnTo>
                  <a:pt x="381000" y="11175"/>
                </a:lnTo>
                <a:lnTo>
                  <a:pt x="244856" y="22351"/>
                </a:lnTo>
                <a:lnTo>
                  <a:pt x="117093" y="35687"/>
                </a:lnTo>
                <a:lnTo>
                  <a:pt x="0" y="53593"/>
                </a:lnTo>
                <a:lnTo>
                  <a:pt x="334263" y="96012"/>
                </a:lnTo>
                <a:lnTo>
                  <a:pt x="693928" y="156209"/>
                </a:lnTo>
                <a:lnTo>
                  <a:pt x="1079245" y="234314"/>
                </a:lnTo>
                <a:lnTo>
                  <a:pt x="1283716" y="279018"/>
                </a:lnTo>
                <a:lnTo>
                  <a:pt x="1869058" y="421893"/>
                </a:lnTo>
                <a:lnTo>
                  <a:pt x="2563113" y="575817"/>
                </a:lnTo>
                <a:lnTo>
                  <a:pt x="2726944" y="607059"/>
                </a:lnTo>
                <a:lnTo>
                  <a:pt x="2882392" y="638301"/>
                </a:lnTo>
                <a:lnTo>
                  <a:pt x="3035681" y="667384"/>
                </a:lnTo>
                <a:lnTo>
                  <a:pt x="3329431" y="716533"/>
                </a:lnTo>
                <a:lnTo>
                  <a:pt x="3469894" y="738758"/>
                </a:lnTo>
                <a:lnTo>
                  <a:pt x="3738245" y="774445"/>
                </a:lnTo>
                <a:lnTo>
                  <a:pt x="3991482" y="805814"/>
                </a:lnTo>
                <a:lnTo>
                  <a:pt x="4112895" y="816863"/>
                </a:lnTo>
                <a:lnTo>
                  <a:pt x="4342765" y="834770"/>
                </a:lnTo>
                <a:lnTo>
                  <a:pt x="4453509" y="841501"/>
                </a:lnTo>
                <a:lnTo>
                  <a:pt x="4666361" y="850391"/>
                </a:lnTo>
                <a:lnTo>
                  <a:pt x="4864354" y="850391"/>
                </a:lnTo>
                <a:lnTo>
                  <a:pt x="5051679" y="845946"/>
                </a:lnTo>
                <a:lnTo>
                  <a:pt x="5141087" y="841501"/>
                </a:lnTo>
                <a:lnTo>
                  <a:pt x="5228336" y="834770"/>
                </a:lnTo>
                <a:lnTo>
                  <a:pt x="5475351" y="807974"/>
                </a:lnTo>
                <a:lnTo>
                  <a:pt x="5551932" y="796797"/>
                </a:lnTo>
                <a:lnTo>
                  <a:pt x="5305044" y="765555"/>
                </a:lnTo>
                <a:lnTo>
                  <a:pt x="5043170" y="727582"/>
                </a:lnTo>
                <a:lnTo>
                  <a:pt x="4474718" y="629412"/>
                </a:lnTo>
                <a:lnTo>
                  <a:pt x="4166107" y="566927"/>
                </a:lnTo>
                <a:lnTo>
                  <a:pt x="3840353" y="497713"/>
                </a:lnTo>
                <a:lnTo>
                  <a:pt x="2854706" y="263397"/>
                </a:lnTo>
                <a:lnTo>
                  <a:pt x="2586482" y="205358"/>
                </a:lnTo>
                <a:lnTo>
                  <a:pt x="2331085" y="156209"/>
                </a:lnTo>
                <a:lnTo>
                  <a:pt x="2207513" y="133857"/>
                </a:lnTo>
                <a:lnTo>
                  <a:pt x="2086229" y="113791"/>
                </a:lnTo>
                <a:lnTo>
                  <a:pt x="1969134" y="96012"/>
                </a:lnTo>
                <a:lnTo>
                  <a:pt x="1630680" y="51307"/>
                </a:lnTo>
                <a:lnTo>
                  <a:pt x="1419859" y="31241"/>
                </a:lnTo>
                <a:lnTo>
                  <a:pt x="1221994" y="15620"/>
                </a:lnTo>
                <a:lnTo>
                  <a:pt x="1032509" y="4444"/>
                </a:lnTo>
                <a:lnTo>
                  <a:pt x="85369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832354" y="730760"/>
            <a:ext cx="6097905" cy="788035"/>
          </a:xfrm>
          <a:custGeom>
            <a:avLst/>
            <a:gdLst/>
            <a:ahLst/>
            <a:cxnLst/>
            <a:rect l="l" t="t" r="r" b="b"/>
            <a:pathLst>
              <a:path w="6097905" h="788035">
                <a:moveTo>
                  <a:pt x="0" y="91820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625" y="60578"/>
                </a:lnTo>
                <a:lnTo>
                  <a:pt x="238506" y="51688"/>
                </a:lnTo>
                <a:lnTo>
                  <a:pt x="312927" y="42671"/>
                </a:lnTo>
                <a:lnTo>
                  <a:pt x="395985" y="36067"/>
                </a:lnTo>
                <a:lnTo>
                  <a:pt x="491744" y="29337"/>
                </a:lnTo>
                <a:lnTo>
                  <a:pt x="596137" y="22605"/>
                </a:lnTo>
                <a:lnTo>
                  <a:pt x="713232" y="18161"/>
                </a:lnTo>
                <a:lnTo>
                  <a:pt x="840994" y="16001"/>
                </a:lnTo>
                <a:lnTo>
                  <a:pt x="979296" y="13715"/>
                </a:lnTo>
                <a:lnTo>
                  <a:pt x="1128395" y="16001"/>
                </a:lnTo>
                <a:lnTo>
                  <a:pt x="1288033" y="20446"/>
                </a:lnTo>
                <a:lnTo>
                  <a:pt x="1460499" y="29337"/>
                </a:lnTo>
                <a:lnTo>
                  <a:pt x="1643633" y="40512"/>
                </a:lnTo>
                <a:lnTo>
                  <a:pt x="1837308" y="58292"/>
                </a:lnTo>
                <a:lnTo>
                  <a:pt x="2043810" y="78358"/>
                </a:lnTo>
                <a:lnTo>
                  <a:pt x="2263140" y="102996"/>
                </a:lnTo>
                <a:lnTo>
                  <a:pt x="2493010" y="131952"/>
                </a:lnTo>
                <a:lnTo>
                  <a:pt x="2735707" y="167639"/>
                </a:lnTo>
                <a:lnTo>
                  <a:pt x="2989072" y="207771"/>
                </a:lnTo>
                <a:lnTo>
                  <a:pt x="3255263" y="254634"/>
                </a:lnTo>
                <a:lnTo>
                  <a:pt x="3534155" y="310514"/>
                </a:lnTo>
                <a:lnTo>
                  <a:pt x="3825748" y="370713"/>
                </a:lnTo>
                <a:lnTo>
                  <a:pt x="4130167" y="437641"/>
                </a:lnTo>
                <a:lnTo>
                  <a:pt x="4447413" y="513461"/>
                </a:lnTo>
                <a:lnTo>
                  <a:pt x="4777486" y="596011"/>
                </a:lnTo>
                <a:lnTo>
                  <a:pt x="5120132" y="687451"/>
                </a:lnTo>
                <a:lnTo>
                  <a:pt x="5475732" y="787907"/>
                </a:lnTo>
              </a:path>
              <a:path w="6097905" h="788035">
                <a:moveTo>
                  <a:pt x="2784347" y="652271"/>
                </a:moveTo>
                <a:lnTo>
                  <a:pt x="2880106" y="625475"/>
                </a:lnTo>
                <a:lnTo>
                  <a:pt x="3142107" y="556259"/>
                </a:lnTo>
                <a:lnTo>
                  <a:pt x="3323081" y="509269"/>
                </a:lnTo>
                <a:lnTo>
                  <a:pt x="3531743" y="457962"/>
                </a:lnTo>
                <a:lnTo>
                  <a:pt x="3763772" y="402081"/>
                </a:lnTo>
                <a:lnTo>
                  <a:pt x="4012946" y="341756"/>
                </a:lnTo>
                <a:lnTo>
                  <a:pt x="4276979" y="283717"/>
                </a:lnTo>
                <a:lnTo>
                  <a:pt x="4547362" y="225551"/>
                </a:lnTo>
                <a:lnTo>
                  <a:pt x="4824222" y="171957"/>
                </a:lnTo>
                <a:lnTo>
                  <a:pt x="5098923" y="120650"/>
                </a:lnTo>
                <a:lnTo>
                  <a:pt x="5235194" y="98297"/>
                </a:lnTo>
                <a:lnTo>
                  <a:pt x="5367147" y="75945"/>
                </a:lnTo>
                <a:lnTo>
                  <a:pt x="5499227" y="58038"/>
                </a:lnTo>
                <a:lnTo>
                  <a:pt x="5626989" y="40258"/>
                </a:lnTo>
                <a:lnTo>
                  <a:pt x="5752592" y="26796"/>
                </a:lnTo>
                <a:lnTo>
                  <a:pt x="5871845" y="15620"/>
                </a:lnTo>
                <a:lnTo>
                  <a:pt x="5986780" y="6730"/>
                </a:lnTo>
                <a:lnTo>
                  <a:pt x="6097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11836" y="714755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5"/>
                </a:lnTo>
                <a:lnTo>
                  <a:pt x="1121791" y="11176"/>
                </a:lnTo>
                <a:lnTo>
                  <a:pt x="874890" y="33528"/>
                </a:lnTo>
                <a:lnTo>
                  <a:pt x="762076" y="49149"/>
                </a:lnTo>
                <a:lnTo>
                  <a:pt x="659892" y="64770"/>
                </a:lnTo>
                <a:lnTo>
                  <a:pt x="564108" y="82550"/>
                </a:lnTo>
                <a:lnTo>
                  <a:pt x="478955" y="102743"/>
                </a:lnTo>
                <a:lnTo>
                  <a:pt x="398068" y="120523"/>
                </a:lnTo>
                <a:lnTo>
                  <a:pt x="327812" y="140589"/>
                </a:lnTo>
                <a:lnTo>
                  <a:pt x="206489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12776" y="261239"/>
                </a:lnTo>
                <a:lnTo>
                  <a:pt x="0" y="267843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9"/>
                </a:lnTo>
                <a:lnTo>
                  <a:pt x="7182231" y="850519"/>
                </a:lnTo>
                <a:lnTo>
                  <a:pt x="7043801" y="848233"/>
                </a:lnTo>
                <a:lnTo>
                  <a:pt x="6899148" y="843788"/>
                </a:lnTo>
                <a:lnTo>
                  <a:pt x="6750050" y="837057"/>
                </a:lnTo>
                <a:lnTo>
                  <a:pt x="6594729" y="826008"/>
                </a:lnTo>
                <a:lnTo>
                  <a:pt x="6260465" y="792480"/>
                </a:lnTo>
                <a:lnTo>
                  <a:pt x="5900674" y="745617"/>
                </a:lnTo>
                <a:lnTo>
                  <a:pt x="5709158" y="716534"/>
                </a:lnTo>
                <a:lnTo>
                  <a:pt x="5509006" y="683133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3"/>
                </a:lnTo>
                <a:lnTo>
                  <a:pt x="3122803" y="165227"/>
                </a:lnTo>
                <a:lnTo>
                  <a:pt x="2892933" y="124968"/>
                </a:lnTo>
                <a:lnTo>
                  <a:pt x="2673604" y="91567"/>
                </a:lnTo>
                <a:lnTo>
                  <a:pt x="2462911" y="62484"/>
                </a:lnTo>
                <a:lnTo>
                  <a:pt x="2262759" y="40132"/>
                </a:lnTo>
                <a:lnTo>
                  <a:pt x="2073402" y="22352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4"/>
                </a:moveTo>
                <a:lnTo>
                  <a:pt x="8638286" y="604901"/>
                </a:lnTo>
                <a:lnTo>
                  <a:pt x="8557387" y="636143"/>
                </a:lnTo>
                <a:lnTo>
                  <a:pt x="8472170" y="665226"/>
                </a:lnTo>
                <a:lnTo>
                  <a:pt x="8295513" y="718820"/>
                </a:lnTo>
                <a:lnTo>
                  <a:pt x="8201787" y="743331"/>
                </a:lnTo>
                <a:lnTo>
                  <a:pt x="8005953" y="783590"/>
                </a:lnTo>
                <a:lnTo>
                  <a:pt x="7901686" y="801370"/>
                </a:lnTo>
                <a:lnTo>
                  <a:pt x="7680325" y="828167"/>
                </a:lnTo>
                <a:lnTo>
                  <a:pt x="7441946" y="846074"/>
                </a:lnTo>
                <a:lnTo>
                  <a:pt x="7314184" y="850519"/>
                </a:lnTo>
                <a:lnTo>
                  <a:pt x="8723376" y="850519"/>
                </a:lnTo>
                <a:lnTo>
                  <a:pt x="8723376" y="569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1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89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944" cy="47365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232" y="4203191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5"/>
                </a:lnTo>
                <a:lnTo>
                  <a:pt x="2626360" y="42417"/>
                </a:lnTo>
                <a:lnTo>
                  <a:pt x="2371216" y="91566"/>
                </a:lnTo>
                <a:lnTo>
                  <a:pt x="2103246" y="149605"/>
                </a:lnTo>
                <a:lnTo>
                  <a:pt x="1822449" y="216661"/>
                </a:lnTo>
                <a:lnTo>
                  <a:pt x="1565147" y="281431"/>
                </a:lnTo>
                <a:lnTo>
                  <a:pt x="842137" y="444499"/>
                </a:lnTo>
                <a:lnTo>
                  <a:pt x="621029" y="489203"/>
                </a:lnTo>
                <a:lnTo>
                  <a:pt x="199897" y="567308"/>
                </a:lnTo>
                <a:lnTo>
                  <a:pt x="0" y="600836"/>
                </a:lnTo>
                <a:lnTo>
                  <a:pt x="270128" y="638809"/>
                </a:lnTo>
                <a:lnTo>
                  <a:pt x="397637" y="654430"/>
                </a:lnTo>
                <a:lnTo>
                  <a:pt x="644397" y="681227"/>
                </a:lnTo>
                <a:lnTo>
                  <a:pt x="874013" y="699134"/>
                </a:lnTo>
                <a:lnTo>
                  <a:pt x="984631" y="705865"/>
                </a:lnTo>
                <a:lnTo>
                  <a:pt x="1093089" y="710310"/>
                </a:lnTo>
                <a:lnTo>
                  <a:pt x="1297177" y="714755"/>
                </a:lnTo>
                <a:lnTo>
                  <a:pt x="1395094" y="714755"/>
                </a:lnTo>
                <a:lnTo>
                  <a:pt x="1584324" y="710310"/>
                </a:lnTo>
                <a:lnTo>
                  <a:pt x="1673606" y="705865"/>
                </a:lnTo>
                <a:lnTo>
                  <a:pt x="1843786" y="692403"/>
                </a:lnTo>
                <a:lnTo>
                  <a:pt x="1926716" y="683513"/>
                </a:lnTo>
                <a:lnTo>
                  <a:pt x="2084069" y="661161"/>
                </a:lnTo>
                <a:lnTo>
                  <a:pt x="2232914" y="634364"/>
                </a:lnTo>
                <a:lnTo>
                  <a:pt x="2373248" y="603122"/>
                </a:lnTo>
                <a:lnTo>
                  <a:pt x="2507234" y="567308"/>
                </a:lnTo>
                <a:lnTo>
                  <a:pt x="2634868" y="527176"/>
                </a:lnTo>
                <a:lnTo>
                  <a:pt x="2756153" y="482472"/>
                </a:lnTo>
                <a:lnTo>
                  <a:pt x="2873120" y="435609"/>
                </a:lnTo>
                <a:lnTo>
                  <a:pt x="2877312" y="433323"/>
                </a:lnTo>
                <a:lnTo>
                  <a:pt x="287731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2619756" y="4075176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5"/>
                </a:lnTo>
                <a:lnTo>
                  <a:pt x="1281938" y="279019"/>
                </a:lnTo>
                <a:lnTo>
                  <a:pt x="1866519" y="421894"/>
                </a:lnTo>
                <a:lnTo>
                  <a:pt x="2559558" y="575818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815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2"/>
                </a:lnTo>
                <a:lnTo>
                  <a:pt x="4857623" y="850392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6"/>
                </a:lnTo>
                <a:lnTo>
                  <a:pt x="5036185" y="727582"/>
                </a:lnTo>
                <a:lnTo>
                  <a:pt x="4468622" y="629412"/>
                </a:lnTo>
                <a:lnTo>
                  <a:pt x="4160393" y="566928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7"/>
                </a:lnTo>
                <a:lnTo>
                  <a:pt x="2083308" y="113792"/>
                </a:lnTo>
                <a:lnTo>
                  <a:pt x="1966468" y="96012"/>
                </a:lnTo>
                <a:lnTo>
                  <a:pt x="1628394" y="51307"/>
                </a:lnTo>
                <a:lnTo>
                  <a:pt x="1417955" y="31242"/>
                </a:lnTo>
                <a:lnTo>
                  <a:pt x="1220216" y="15621"/>
                </a:lnTo>
                <a:lnTo>
                  <a:pt x="1031113" y="4444"/>
                </a:lnTo>
                <a:lnTo>
                  <a:pt x="85242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829306" y="4074416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9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8"/>
                </a:lnTo>
                <a:lnTo>
                  <a:pt x="491108" y="29337"/>
                </a:lnTo>
                <a:lnTo>
                  <a:pt x="595248" y="22606"/>
                </a:lnTo>
                <a:lnTo>
                  <a:pt x="712216" y="18161"/>
                </a:lnTo>
                <a:lnTo>
                  <a:pt x="839723" y="16002"/>
                </a:lnTo>
                <a:lnTo>
                  <a:pt x="978027" y="13716"/>
                </a:lnTo>
                <a:lnTo>
                  <a:pt x="1126744" y="16002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3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3"/>
                </a:lnTo>
                <a:lnTo>
                  <a:pt x="2731897" y="167640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5"/>
                </a:lnTo>
                <a:lnTo>
                  <a:pt x="3820414" y="370713"/>
                </a:lnTo>
                <a:lnTo>
                  <a:pt x="4124452" y="437642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69"/>
                </a:lnTo>
                <a:lnTo>
                  <a:pt x="3527298" y="457962"/>
                </a:lnTo>
                <a:lnTo>
                  <a:pt x="3758946" y="402081"/>
                </a:lnTo>
                <a:lnTo>
                  <a:pt x="4007612" y="341756"/>
                </a:lnTo>
                <a:lnTo>
                  <a:pt x="4271137" y="283718"/>
                </a:lnTo>
                <a:lnTo>
                  <a:pt x="4541139" y="225552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1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11836" y="4058411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3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9"/>
                </a:lnTo>
                <a:lnTo>
                  <a:pt x="51092" y="241045"/>
                </a:lnTo>
                <a:lnTo>
                  <a:pt x="12776" y="261238"/>
                </a:lnTo>
                <a:lnTo>
                  <a:pt x="0" y="267843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9"/>
                </a:lnTo>
                <a:lnTo>
                  <a:pt x="7182231" y="850519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7"/>
                </a:lnTo>
                <a:lnTo>
                  <a:pt x="6594729" y="826007"/>
                </a:lnTo>
                <a:lnTo>
                  <a:pt x="6260465" y="792480"/>
                </a:lnTo>
                <a:lnTo>
                  <a:pt x="5900674" y="745617"/>
                </a:lnTo>
                <a:lnTo>
                  <a:pt x="5709158" y="716533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6"/>
                </a:lnTo>
                <a:lnTo>
                  <a:pt x="3614547" y="267843"/>
                </a:lnTo>
                <a:lnTo>
                  <a:pt x="3122803" y="165226"/>
                </a:lnTo>
                <a:lnTo>
                  <a:pt x="2892933" y="124968"/>
                </a:lnTo>
                <a:lnTo>
                  <a:pt x="2673604" y="91567"/>
                </a:lnTo>
                <a:lnTo>
                  <a:pt x="2462911" y="62483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3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1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7"/>
                </a:lnTo>
                <a:lnTo>
                  <a:pt x="7441946" y="846074"/>
                </a:lnTo>
                <a:lnTo>
                  <a:pt x="7314184" y="850519"/>
                </a:lnTo>
                <a:lnTo>
                  <a:pt x="8723376" y="850519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11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898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39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5148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55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981200"/>
            <a:ext cx="39327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034" y="1981200"/>
            <a:ext cx="393276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19913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107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6095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069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4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516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3407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256" y="609600"/>
            <a:ext cx="199954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659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178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0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9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3970338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D47010-FEA7-4513-9E7E-D9FEF904654B}" type="datetime1">
              <a:rPr lang="en-US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5/7/2024</a:t>
            </a:fld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Dr. Soad Hassan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E545A6-D142-4FAD-BD11-CE2DFD1E86C6}" type="slidenum">
              <a:rPr lang="ar-SA" sz="2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670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D396-5176-4A61-B1C6-95F1371E92F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CE5A-3040-414A-B55F-FC02F53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EF3B3E-E71E-41F1-993B-ABA4C5EA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E4FB05-7A36-4840-87E9-C2EFB065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06FA78-2601-460A-89D2-7F9ED079C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3949-2246-4178-88E9-BC08BB1E53A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07-05-2024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4DC509-7931-49F4-92DA-1BF08A5B6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8DD23-A956-4FFC-B8D5-85F4CD17F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FCA3-1638-4E05-B5B6-B4838373D17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28602"/>
            <a:ext cx="8695944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2619756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70"/>
                </a:lnTo>
                <a:lnTo>
                  <a:pt x="3527298" y="457962"/>
                </a:lnTo>
                <a:lnTo>
                  <a:pt x="3758946" y="402082"/>
                </a:lnTo>
                <a:lnTo>
                  <a:pt x="4007612" y="341757"/>
                </a:lnTo>
                <a:lnTo>
                  <a:pt x="4271137" y="283717"/>
                </a:lnTo>
                <a:lnTo>
                  <a:pt x="4541139" y="225551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1" y="205866"/>
            <a:ext cx="807211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1078" y="2689352"/>
            <a:ext cx="68599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EE2FF"/>
              </a:gs>
              <a:gs pos="50000">
                <a:srgbClr val="5E9EFF"/>
              </a:gs>
              <a:gs pos="100000">
                <a:srgbClr val="CEE2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5" y="0"/>
            <a:ext cx="6688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381000"/>
            <a:ext cx="6688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838200"/>
            <a:ext cx="6688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6292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de-CH" sz="2800" b="1" dirty="0">
                <a:solidFill>
                  <a:srgbClr val="0000FF"/>
                </a:solidFill>
              </a:rPr>
              <a:t>MODULI </a:t>
            </a:r>
            <a:r>
              <a:rPr lang="de-CH" sz="2800" b="1" dirty="0" smtClean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/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de-CH" sz="2800" b="1" dirty="0" smtClean="0">
                <a:solidFill>
                  <a:srgbClr val="0000FF"/>
                </a:solidFill>
              </a:rPr>
              <a:t>“</a:t>
            </a:r>
            <a:r>
              <a:rPr lang="de-CH" sz="2800" b="1" dirty="0">
                <a:solidFill>
                  <a:srgbClr val="0000FF"/>
                </a:solidFill>
              </a:rPr>
              <a:t>KOMUNIKIMI, BASHKËPUNIMI, GJITHËPËRFSHIRJA, BARAZIA DHE ZGJIDHJA E PROBLEMEVE ”</a:t>
            </a:r>
            <a:r>
              <a:rPr lang="en-US" sz="2800" dirty="0">
                <a:solidFill>
                  <a:srgbClr val="0000FF"/>
                </a:solidFill>
              </a:rPr>
              <a:t/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de-CH" sz="2800" b="1" dirty="0" smtClean="0">
                <a:solidFill>
                  <a:srgbClr val="0000FF"/>
                </a:solidFill>
              </a:rPr>
              <a:t>(</a:t>
            </a:r>
            <a:r>
              <a:rPr lang="de-CH" sz="2800" b="1" dirty="0">
                <a:solidFill>
                  <a:srgbClr val="0000FF"/>
                </a:solidFill>
              </a:rPr>
              <a:t>on-line)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72000"/>
            <a:ext cx="6400800" cy="838200"/>
          </a:xfrm>
        </p:spPr>
        <p:txBody>
          <a:bodyPr>
            <a:normAutofit/>
          </a:bodyPr>
          <a:lstStyle/>
          <a:p>
            <a:pPr algn="r"/>
            <a:r>
              <a:rPr lang="en-US" sz="2000" dirty="0" err="1" smtClean="0">
                <a:solidFill>
                  <a:schemeClr val="tx1"/>
                </a:solidFill>
              </a:rPr>
              <a:t>A.Buci</a:t>
            </a:r>
            <a:r>
              <a:rPr lang="en-US" sz="2000" dirty="0" smtClean="0">
                <a:solidFill>
                  <a:schemeClr val="tx1"/>
                </a:solidFill>
              </a:rPr>
              <a:t> – AKAFPK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8 </a:t>
            </a:r>
            <a:r>
              <a:rPr lang="en-US" sz="2000" dirty="0" err="1" smtClean="0">
                <a:solidFill>
                  <a:schemeClr val="tx1"/>
                </a:solidFill>
              </a:rPr>
              <a:t>maj</a:t>
            </a:r>
            <a:r>
              <a:rPr lang="en-US" sz="2000" dirty="0" smtClean="0">
                <a:solidFill>
                  <a:schemeClr val="tx1"/>
                </a:solidFill>
              </a:rPr>
              <a:t> 2024 </a:t>
            </a:r>
            <a:r>
              <a:rPr lang="de-CH" sz="2000" dirty="0">
                <a:solidFill>
                  <a:schemeClr val="tx1"/>
                </a:solidFill>
              </a:rPr>
              <a:t>- ora 13.00 – 16.00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AKAFP">
            <a:extLst>
              <a:ext uri="{FF2B5EF4-FFF2-40B4-BE49-F238E27FC236}">
                <a16:creationId xmlns:a16="http://schemas.microsoft.com/office/drawing/2014/main" xmlns="" id="{E66B5111-18CA-EC56-5A45-E1B666722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"/>
            <a:ext cx="1665515" cy="6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7A6F22-6308-220B-8060-260E36C57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29" y="-36792"/>
            <a:ext cx="715608" cy="785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EE8AD3-E6CE-4BBA-A307-803BAF081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02"/>
            <a:ext cx="8337333" cy="7321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648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001111"/>
            <a:ext cx="52736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0094" y="764380"/>
            <a:ext cx="7696200" cy="759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Modeli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transmetues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komunikimit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5029200"/>
            <a:ext cx="838200" cy="381000"/>
          </a:xfrm>
          <a:prstGeom prst="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Zhurma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"/>
            <a:ext cx="9448799" cy="700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2" y="76202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"/>
            <a:ext cx="1670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-1270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12702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524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413338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33CC"/>
                </a:solidFill>
                <a:latin typeface="Nunito"/>
              </a:rPr>
              <a:t>Komunikimi</a:t>
            </a:r>
            <a:r>
              <a:rPr lang="en-US" sz="3600" b="1" dirty="0" smtClean="0">
                <a:solidFill>
                  <a:srgbClr val="0033CC"/>
                </a:solidFill>
                <a:latin typeface="Nunito"/>
              </a:rPr>
              <a:t> formal </a:t>
            </a:r>
          </a:p>
          <a:p>
            <a:pPr marL="571500" indent="-571500" fontAlgn="base">
              <a:buFont typeface="Wingdings" pitchFamily="2" charset="2"/>
              <a:buChar char="Ø"/>
            </a:pPr>
            <a:endParaRPr lang="en-US" sz="3600" dirty="0">
              <a:solidFill>
                <a:srgbClr val="0033CC"/>
              </a:solidFill>
              <a:latin typeface="Nunito"/>
            </a:endParaRPr>
          </a:p>
          <a:p>
            <a:pPr marL="571500" indent="-571500" fontAlgn="base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33CC"/>
                </a:solidFill>
                <a:latin typeface="Nunito"/>
              </a:rPr>
              <a:t>Komunikimi</a:t>
            </a:r>
            <a:r>
              <a:rPr lang="en-US" sz="3600" b="1" dirty="0" smtClean="0">
                <a:solidFill>
                  <a:srgbClr val="0033CC"/>
                </a:solidFill>
                <a:latin typeface="Nunito"/>
              </a:rPr>
              <a:t> informal </a:t>
            </a:r>
            <a:endParaRPr lang="en-US" sz="3600" b="0" i="0" dirty="0">
              <a:solidFill>
                <a:srgbClr val="0033CC"/>
              </a:solidFill>
              <a:effectLst/>
              <a:latin typeface="Nuni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838201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unito"/>
              </a:rPr>
              <a:t>Rrugët</a:t>
            </a:r>
            <a:r>
              <a:rPr lang="en-US" sz="3600" b="1" dirty="0" smtClean="0">
                <a:solidFill>
                  <a:srgbClr val="FF0000"/>
                </a:solidFill>
                <a:latin typeface="Nunito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unito"/>
              </a:rPr>
              <a:t>kryesore</a:t>
            </a:r>
            <a:r>
              <a:rPr lang="en-US" sz="3600" b="1" dirty="0" smtClean="0">
                <a:solidFill>
                  <a:srgbClr val="FF0000"/>
                </a:solidFill>
                <a:latin typeface="Nunito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unito"/>
              </a:rPr>
              <a:t>të</a:t>
            </a:r>
            <a:r>
              <a:rPr lang="en-US" sz="3600" b="1" dirty="0" smtClean="0">
                <a:solidFill>
                  <a:srgbClr val="FF0000"/>
                </a:solidFill>
                <a:latin typeface="Nunito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unito"/>
              </a:rPr>
              <a:t>komunikimit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1" y="1261052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sq-AL" sz="4000" b="1" dirty="0" smtClean="0">
                <a:solidFill>
                  <a:srgbClr val="0033CC"/>
                </a:solidFill>
              </a:rPr>
              <a:t>Komunikimi </a:t>
            </a:r>
            <a:r>
              <a:rPr lang="en-US" sz="4000" b="1" dirty="0" err="1" smtClean="0">
                <a:solidFill>
                  <a:srgbClr val="0033CC"/>
                </a:solidFill>
              </a:rPr>
              <a:t>nga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</a:rPr>
              <a:t>lart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sq-AL" sz="4000" b="1" dirty="0" smtClean="0">
                <a:solidFill>
                  <a:srgbClr val="0033CC"/>
                </a:solidFill>
              </a:rPr>
              <a:t>poshtë</a:t>
            </a:r>
            <a:r>
              <a:rPr lang="en-US" sz="4000" b="1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sz="4000" dirty="0" smtClean="0"/>
          </a:p>
          <a:p>
            <a:r>
              <a:rPr lang="en-US" sz="4000" b="1" dirty="0" smtClean="0">
                <a:solidFill>
                  <a:srgbClr val="0033CC"/>
                </a:solidFill>
              </a:rPr>
              <a:t>2. </a:t>
            </a:r>
            <a:r>
              <a:rPr lang="sq-AL" sz="4000" b="1" dirty="0" smtClean="0">
                <a:solidFill>
                  <a:srgbClr val="0033CC"/>
                </a:solidFill>
              </a:rPr>
              <a:t>Komunikimi </a:t>
            </a:r>
            <a:r>
              <a:rPr lang="en-US" sz="4000" b="1" dirty="0" err="1" smtClean="0">
                <a:solidFill>
                  <a:srgbClr val="0033CC"/>
                </a:solidFill>
              </a:rPr>
              <a:t>poshtë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sq-AL" sz="4000" b="1" dirty="0" smtClean="0">
                <a:solidFill>
                  <a:srgbClr val="0033CC"/>
                </a:solidFill>
              </a:rPr>
              <a:t>lart</a:t>
            </a:r>
            <a:r>
              <a:rPr lang="sq-AL" sz="4000" dirty="0" smtClean="0"/>
              <a:t>.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b="1" dirty="0" smtClean="0">
                <a:solidFill>
                  <a:srgbClr val="0033CC"/>
                </a:solidFill>
              </a:rPr>
              <a:t>3. </a:t>
            </a:r>
            <a:r>
              <a:rPr lang="sq-AL" sz="4000" b="1" dirty="0" smtClean="0">
                <a:solidFill>
                  <a:srgbClr val="0033CC"/>
                </a:solidFill>
              </a:rPr>
              <a:t>Komunikimi </a:t>
            </a:r>
            <a:r>
              <a:rPr lang="en-US" sz="4000" b="1" dirty="0" smtClean="0">
                <a:solidFill>
                  <a:srgbClr val="0033CC"/>
                </a:solidFill>
              </a:rPr>
              <a:t>h</a:t>
            </a:r>
            <a:r>
              <a:rPr lang="sq-AL" sz="4000" b="1" dirty="0" err="1" smtClean="0">
                <a:solidFill>
                  <a:srgbClr val="0033CC"/>
                </a:solidFill>
              </a:rPr>
              <a:t>orizontal</a:t>
            </a:r>
            <a:r>
              <a:rPr lang="en-US" sz="4000" b="1" dirty="0">
                <a:solidFill>
                  <a:srgbClr val="0033CC"/>
                </a:solidFill>
              </a:rPr>
              <a:t>.</a:t>
            </a:r>
            <a:endParaRPr lang="en-US" sz="4000" b="1" dirty="0" smtClean="0">
              <a:solidFill>
                <a:srgbClr val="0033CC"/>
              </a:solidFill>
            </a:endParaRPr>
          </a:p>
          <a:p>
            <a:endParaRPr lang="en-US" sz="4000" dirty="0" smtClean="0"/>
          </a:p>
          <a:p>
            <a:r>
              <a:rPr lang="en-US" sz="4000" b="1" dirty="0" smtClean="0">
                <a:solidFill>
                  <a:srgbClr val="0033CC"/>
                </a:solidFill>
              </a:rPr>
              <a:t>4. </a:t>
            </a:r>
            <a:r>
              <a:rPr lang="sq-AL" sz="4000" b="1" dirty="0" smtClean="0">
                <a:solidFill>
                  <a:srgbClr val="0033CC"/>
                </a:solidFill>
              </a:rPr>
              <a:t>Komunikimi </a:t>
            </a:r>
            <a:r>
              <a:rPr lang="en-US" sz="4000" b="1" dirty="0" smtClean="0">
                <a:solidFill>
                  <a:srgbClr val="0033CC"/>
                </a:solidFill>
              </a:rPr>
              <a:t>d</a:t>
            </a:r>
            <a:r>
              <a:rPr lang="sq-AL" sz="4000" b="1" dirty="0" err="1" smtClean="0">
                <a:solidFill>
                  <a:srgbClr val="0033CC"/>
                </a:solidFill>
              </a:rPr>
              <a:t>iagonal</a:t>
            </a:r>
            <a:r>
              <a:rPr lang="en-US" sz="4000" b="1" dirty="0">
                <a:solidFill>
                  <a:srgbClr val="0033CC"/>
                </a:solidFill>
              </a:rPr>
              <a:t>.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739901" y="297004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Komunikimi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formal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500" y="304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Komunikimi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informal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12688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/>
              <a:t>Komunikimi</a:t>
            </a:r>
            <a:r>
              <a:rPr lang="en-US" sz="2400" dirty="0" smtClean="0"/>
              <a:t> informal </a:t>
            </a:r>
            <a:r>
              <a:rPr lang="en-US" sz="2400" dirty="0" err="1"/>
              <a:t>lind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ndërveprimi</a:t>
            </a:r>
            <a:r>
              <a:rPr lang="en-US" sz="2400" b="1" dirty="0">
                <a:solidFill>
                  <a:srgbClr val="0033CC"/>
                </a:solidFill>
              </a:rPr>
              <a:t> social </a:t>
            </a:r>
            <a:r>
              <a:rPr lang="en-US" sz="2400" dirty="0"/>
              <a:t>i </a:t>
            </a:r>
            <a:r>
              <a:rPr lang="en-US" sz="2400" dirty="0" err="1" smtClean="0"/>
              <a:t>njerëzve</a:t>
            </a:r>
            <a:r>
              <a:rPr lang="en-US" sz="2400" dirty="0" smtClean="0"/>
              <a:t>/</a:t>
            </a:r>
            <a:r>
              <a:rPr lang="en-US" sz="2400" dirty="0" err="1" smtClean="0"/>
              <a:t>aktorëve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33CC"/>
                </a:solidFill>
              </a:rPr>
              <a:t>Nuk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ndjek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dirty="0" err="1"/>
              <a:t>linjat</a:t>
            </a:r>
            <a:r>
              <a:rPr lang="en-US" sz="2400" dirty="0"/>
              <a:t> </a:t>
            </a:r>
            <a:r>
              <a:rPr lang="en-US" sz="2400" dirty="0" err="1"/>
              <a:t>formale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komunikimit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33CC"/>
                </a:solidFill>
              </a:rPr>
              <a:t>Informacioni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lëviz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shumë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shpejt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rastin</a:t>
            </a:r>
            <a:r>
              <a:rPr lang="en-US" sz="2400" dirty="0"/>
              <a:t> e </a:t>
            </a:r>
            <a:r>
              <a:rPr lang="en-US" sz="2400" dirty="0" err="1"/>
              <a:t>komunikimit</a:t>
            </a:r>
            <a:r>
              <a:rPr lang="en-US" sz="2400" dirty="0"/>
              <a:t> informal, </a:t>
            </a:r>
            <a:r>
              <a:rPr lang="en-US" sz="2400" dirty="0" err="1"/>
              <a:t>pasi</a:t>
            </a:r>
            <a:r>
              <a:rPr lang="en-US" sz="2400" dirty="0"/>
              <a:t> </a:t>
            </a:r>
            <a:r>
              <a:rPr lang="en-US" sz="2400" dirty="0" err="1"/>
              <a:t>nuk</a:t>
            </a:r>
            <a:r>
              <a:rPr lang="en-US" sz="2400" dirty="0"/>
              <a:t> </a:t>
            </a:r>
            <a:r>
              <a:rPr lang="en-US" sz="2400" dirty="0" err="1"/>
              <a:t>duhet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ndjekë</a:t>
            </a:r>
            <a:r>
              <a:rPr lang="en-US" sz="2400" dirty="0"/>
              <a:t> </a:t>
            </a:r>
            <a:r>
              <a:rPr lang="en-US" sz="2400" dirty="0" err="1"/>
              <a:t>asnjë</a:t>
            </a:r>
            <a:r>
              <a:rPr lang="en-US" sz="2400" dirty="0"/>
              <a:t> rend </a:t>
            </a:r>
            <a:r>
              <a:rPr lang="en-US" sz="2400" dirty="0" err="1"/>
              <a:t>hierarkik</a:t>
            </a:r>
            <a:r>
              <a:rPr lang="en-US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33CC"/>
                </a:solidFill>
              </a:rPr>
              <a:t>Ofron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kënaqësi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sociale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plotëson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boshllëqet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dirty="0"/>
              <a:t>e </a:t>
            </a:r>
            <a:r>
              <a:rPr lang="en-US" sz="2400" dirty="0" err="1"/>
              <a:t>komunikimit</a:t>
            </a:r>
            <a:r>
              <a:rPr lang="en-US" sz="2400" dirty="0"/>
              <a:t> formal.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33CC"/>
                </a:solidFill>
              </a:rPr>
              <a:t>Përdoret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nga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menaxherët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përhapur</a:t>
            </a:r>
            <a:r>
              <a:rPr lang="en-US" sz="2400" dirty="0"/>
              <a:t> </a:t>
            </a:r>
            <a:r>
              <a:rPr lang="en-US" sz="2400" dirty="0" err="1"/>
              <a:t>informacionin</a:t>
            </a:r>
            <a:r>
              <a:rPr lang="en-US" sz="2400" dirty="0"/>
              <a:t> me </a:t>
            </a:r>
            <a:r>
              <a:rPr lang="en-US" sz="2400" dirty="0" err="1"/>
              <a:t>shpejtësi</a:t>
            </a:r>
            <a:r>
              <a:rPr lang="en-US" sz="2400" dirty="0" smtClean="0"/>
              <a:t>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informacioni</a:t>
            </a:r>
            <a:r>
              <a:rPr lang="en-US" sz="2400" dirty="0"/>
              <a:t> i </a:t>
            </a:r>
            <a:r>
              <a:rPr lang="en-US" sz="2400" dirty="0" err="1"/>
              <a:t>transmetuar</a:t>
            </a:r>
            <a:r>
              <a:rPr lang="en-US" sz="2400" dirty="0"/>
              <a:t> </a:t>
            </a:r>
            <a:r>
              <a:rPr lang="en-US" sz="2400" dirty="0" err="1"/>
              <a:t>nuk</a:t>
            </a:r>
            <a:r>
              <a:rPr lang="en-US" sz="2400" dirty="0"/>
              <a:t> </a:t>
            </a:r>
            <a:r>
              <a:rPr lang="en-US" sz="2400" dirty="0" err="1"/>
              <a:t>është</a:t>
            </a:r>
            <a:r>
              <a:rPr lang="en-US" sz="2400" dirty="0"/>
              <a:t> </a:t>
            </a:r>
            <a:r>
              <a:rPr lang="en-US" sz="2400" dirty="0" err="1"/>
              <a:t>autentik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shpesh</a:t>
            </a:r>
            <a:r>
              <a:rPr lang="en-US" sz="2400" dirty="0"/>
              <a:t> </a:t>
            </a:r>
            <a:r>
              <a:rPr lang="en-US" sz="2400" dirty="0" err="1"/>
              <a:t>çon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thashetheme</a:t>
            </a:r>
            <a:r>
              <a:rPr lang="en-US" sz="2400" dirty="0" smtClean="0"/>
              <a:t>”.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1" y="355887"/>
            <a:ext cx="7779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</a:rPr>
              <a:t>Komunikimi</a:t>
            </a:r>
            <a:r>
              <a:rPr lang="en-US" sz="3200" b="1" dirty="0">
                <a:solidFill>
                  <a:srgbClr val="0033CC"/>
                </a:solidFill>
              </a:rPr>
              <a:t> formal 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vs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komunikimit</a:t>
            </a:r>
            <a:r>
              <a:rPr lang="en-US" sz="3200" b="1" dirty="0" smtClean="0">
                <a:solidFill>
                  <a:srgbClr val="0033CC"/>
                </a:solidFill>
              </a:rPr>
              <a:t> informal</a:t>
            </a:r>
            <a:endParaRPr lang="en-US" sz="3200" b="1" dirty="0">
              <a:solidFill>
                <a:srgbClr val="0033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82546"/>
              </p:ext>
            </p:extLst>
          </p:nvPr>
        </p:nvGraphicFramePr>
        <p:xfrm>
          <a:off x="419100" y="1066800"/>
          <a:ext cx="8191499" cy="541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170"/>
                <a:gridCol w="3181165"/>
                <a:gridCol w="3181164"/>
              </a:tblGrid>
              <a:tr h="72848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Baza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ndryshimit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Komunikimi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formal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Komunikimi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informal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8447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Kuptimi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err="1" smtClean="0"/>
                        <a:t>Ndodh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brenda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një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institucioni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apo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organizate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Lind </a:t>
                      </a:r>
                      <a:r>
                        <a:rPr lang="en-US" sz="1400" b="0" dirty="0" err="1" smtClean="0"/>
                        <a:t>nga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ndërveprimi</a:t>
                      </a:r>
                      <a:r>
                        <a:rPr lang="en-US" sz="1400" b="0" dirty="0" smtClean="0"/>
                        <a:t> social i </a:t>
                      </a:r>
                      <a:r>
                        <a:rPr lang="en-US" sz="1400" b="0" dirty="0" err="1" smtClean="0"/>
                        <a:t>njerëzve</a:t>
                      </a:r>
                      <a:endParaRPr lang="en-US" sz="1400" b="0" dirty="0"/>
                    </a:p>
                  </a:txBody>
                  <a:tcPr/>
                </a:tc>
              </a:tr>
              <a:tr h="538447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Marrëdhënia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Bazohet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në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marrëdhëniet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formale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institucionale</a:t>
                      </a:r>
                      <a:r>
                        <a:rPr lang="en-US" sz="1400" b="0" dirty="0" smtClean="0"/>
                        <a:t>/ </a:t>
                      </a:r>
                      <a:r>
                        <a:rPr lang="en-US" sz="1400" b="0" dirty="0" err="1" smtClean="0"/>
                        <a:t>organizative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Bazohet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në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kontaktet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ndërpersonale</a:t>
                      </a:r>
                      <a:endParaRPr lang="en-US" sz="1400" b="0" dirty="0"/>
                    </a:p>
                  </a:txBody>
                  <a:tcPr/>
                </a:tc>
              </a:tr>
              <a:tr h="76016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Drejtimi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Vertikale</a:t>
                      </a:r>
                      <a:r>
                        <a:rPr lang="en-US" sz="1400" b="0" dirty="0" smtClean="0"/>
                        <a:t>;</a:t>
                      </a:r>
                    </a:p>
                    <a:p>
                      <a:r>
                        <a:rPr lang="en-US" sz="1400" b="0" dirty="0" err="1" smtClean="0"/>
                        <a:t>Horizontale</a:t>
                      </a:r>
                      <a:r>
                        <a:rPr lang="en-US" sz="1400" b="0" dirty="0" smtClean="0"/>
                        <a:t>;</a:t>
                      </a:r>
                    </a:p>
                    <a:p>
                      <a:r>
                        <a:rPr lang="en-US" sz="1400" b="0" dirty="0" err="1" smtClean="0"/>
                        <a:t>Diagonale</a:t>
                      </a:r>
                      <a:r>
                        <a:rPr lang="en-US" sz="1400" b="0" dirty="0" smtClean="0"/>
                        <a:t>;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Rrjedh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në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çdo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drejtim</a:t>
                      </a:r>
                      <a:endParaRPr lang="en-US" sz="1400" b="0" dirty="0"/>
                    </a:p>
                  </a:txBody>
                  <a:tcPr/>
                </a:tc>
              </a:tr>
              <a:tr h="38535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Kanali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Zyrtar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hiearkik</a:t>
                      </a:r>
                      <a:r>
                        <a:rPr lang="en-US" sz="1400" b="0" dirty="0" smtClean="0"/>
                        <a:t>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Nuk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ndjek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asnjë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kanal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hiearkik</a:t>
                      </a:r>
                      <a:endParaRPr lang="en-US" sz="1400" b="0" dirty="0"/>
                    </a:p>
                  </a:txBody>
                  <a:tcPr/>
                </a:tc>
              </a:tr>
              <a:tr h="38535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Natyra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 </a:t>
                      </a:r>
                      <a:r>
                        <a:rPr lang="en-US" sz="1400" b="0" dirty="0" err="1" smtClean="0"/>
                        <a:t>ngrutë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Fleksibël</a:t>
                      </a:r>
                      <a:r>
                        <a:rPr lang="en-US" sz="1400" b="0" dirty="0" smtClean="0"/>
                        <a:t> </a:t>
                      </a:r>
                      <a:endParaRPr lang="en-US" sz="1400" b="0" dirty="0"/>
                    </a:p>
                  </a:txBody>
                  <a:tcPr/>
                </a:tc>
              </a:tr>
              <a:tr h="38535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Besueshmëria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Shumë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besueshëm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Pak </a:t>
                      </a:r>
                      <a:r>
                        <a:rPr lang="en-US" sz="1400" b="0" dirty="0" err="1" smtClean="0"/>
                        <a:t>i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besueshëm</a:t>
                      </a:r>
                      <a:endParaRPr lang="en-US" sz="1400" b="0" dirty="0"/>
                    </a:p>
                  </a:txBody>
                  <a:tcPr/>
                </a:tc>
              </a:tr>
              <a:tr h="38535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Synimi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</a:t>
                      </a:r>
                      <a:r>
                        <a:rPr lang="sq-AL" sz="1400" b="0" dirty="0" smtClean="0"/>
                        <a:t>rritja e qëllimeve organizative</a:t>
                      </a:r>
                      <a:r>
                        <a:rPr lang="en-US" sz="1400" b="0" dirty="0" smtClean="0"/>
                        <a:t>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</a:t>
                      </a:r>
                      <a:r>
                        <a:rPr lang="sq-AL" sz="1400" b="0" dirty="0" smtClean="0"/>
                        <a:t>rritja e </a:t>
                      </a:r>
                      <a:r>
                        <a:rPr lang="en-US" sz="1400" b="0" dirty="0" err="1" smtClean="0"/>
                        <a:t>nevoja</a:t>
                      </a:r>
                      <a:r>
                        <a:rPr lang="sq-AL" sz="1400" b="0" dirty="0" smtClean="0"/>
                        <a:t>ve </a:t>
                      </a:r>
                      <a:r>
                        <a:rPr lang="en-US" sz="1400" b="0" dirty="0" err="1" smtClean="0"/>
                        <a:t>personale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dhe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sociale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38535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Mesazhi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Zyrtar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dhe</a:t>
                      </a:r>
                      <a:r>
                        <a:rPr lang="en-US" sz="1400" b="0" dirty="0" smtClean="0"/>
                        <a:t> i </a:t>
                      </a:r>
                      <a:r>
                        <a:rPr lang="en-US" sz="1400" b="0" dirty="0" err="1" smtClean="0"/>
                        <a:t>mirë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planifikuar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Jozyrtar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dhe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paplanifikuar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38535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Shpejtësia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 </a:t>
                      </a:r>
                      <a:r>
                        <a:rPr lang="en-US" sz="1400" b="0" dirty="0" err="1" smtClean="0"/>
                        <a:t>ngadaltë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pasi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ka</a:t>
                      </a:r>
                      <a:r>
                        <a:rPr lang="en-US" sz="1400" b="0" baseline="0" dirty="0" smtClean="0"/>
                        <a:t> rend </a:t>
                      </a:r>
                      <a:r>
                        <a:rPr lang="en-US" sz="1400" b="0" baseline="0" dirty="0" err="1" smtClean="0"/>
                        <a:t>hiearkik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 </a:t>
                      </a:r>
                      <a:r>
                        <a:rPr lang="en-US" sz="1400" b="0" dirty="0" err="1" smtClean="0"/>
                        <a:t>shpejtë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dirty="0" err="1" smtClean="0"/>
                        <a:t>pasi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nuk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ka</a:t>
                      </a:r>
                      <a:r>
                        <a:rPr lang="en-US" sz="1400" b="0" dirty="0" smtClean="0"/>
                        <a:t> rend </a:t>
                      </a:r>
                      <a:r>
                        <a:rPr lang="en-US" sz="1400" b="0" dirty="0" err="1" smtClean="0"/>
                        <a:t>hiearkik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538447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Përgjegjësia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400" b="0" dirty="0" smtClean="0"/>
                        <a:t>Rregullimi i përgjegjësisë është i lehtë pasi dihet burimi i informacionit.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400" b="0" dirty="0" smtClean="0"/>
                        <a:t>Rregullimi i përgjegjësisë është </a:t>
                      </a:r>
                      <a:r>
                        <a:rPr lang="en-US" sz="1400" b="0" dirty="0" err="1" smtClean="0"/>
                        <a:t>i</a:t>
                      </a:r>
                      <a:r>
                        <a:rPr lang="en-US" sz="1400" b="0" baseline="0" dirty="0" smtClean="0"/>
                        <a:t> v</a:t>
                      </a:r>
                      <a:r>
                        <a:rPr lang="sq-AL" sz="1400" b="0" dirty="0" smtClean="0"/>
                        <a:t>ë</a:t>
                      </a:r>
                      <a:r>
                        <a:rPr lang="en-US" sz="1400" b="0" dirty="0" err="1" smtClean="0"/>
                        <a:t>shtirë</a:t>
                      </a:r>
                      <a:r>
                        <a:rPr lang="sq-AL" sz="1400" b="0" dirty="0" smtClean="0"/>
                        <a:t> pasi </a:t>
                      </a:r>
                      <a:r>
                        <a:rPr lang="en-US" sz="1400" b="0" dirty="0" err="1" smtClean="0"/>
                        <a:t>nuk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sq-AL" sz="1400" b="0" dirty="0" smtClean="0"/>
                        <a:t>dihet burimi i informacionit.</a:t>
                      </a:r>
                      <a:endParaRPr lang="en-US" sz="1400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09" y="14974"/>
            <a:ext cx="738187" cy="6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"/>
            <a:ext cx="1447800" cy="38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36" y="228602"/>
            <a:ext cx="8723630" cy="6283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54635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 err="1" smtClean="0">
                <a:solidFill>
                  <a:schemeClr val="tx1"/>
                </a:solidFill>
              </a:rPr>
              <a:t>Dimensionet</a:t>
            </a:r>
            <a:r>
              <a:rPr lang="en-US" sz="4000" b="1" dirty="0" smtClean="0">
                <a:solidFill>
                  <a:schemeClr val="tx1"/>
                </a:solidFill>
              </a:rPr>
              <a:t> e </a:t>
            </a:r>
            <a:r>
              <a:rPr lang="en-US" sz="4000" b="1" dirty="0" err="1" smtClean="0">
                <a:solidFill>
                  <a:schemeClr val="tx1"/>
                </a:solidFill>
              </a:rPr>
              <a:t>komunikimit</a:t>
            </a:r>
            <a:endParaRPr sz="4000" b="1" spc="-1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136" y="959981"/>
            <a:ext cx="5912812" cy="5480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668655">
              <a:spcBef>
                <a:spcPts val="100"/>
              </a:spcBef>
            </a:pP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Dimensionet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 e </a:t>
            </a: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çdo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komunikimi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janë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: </a:t>
            </a:r>
            <a:endParaRPr sz="2800" kern="0" dirty="0">
              <a:solidFill>
                <a:sysClr val="windowText" lastClr="000000"/>
              </a:solidFill>
              <a:latin typeface="Candara"/>
              <a:cs typeface="Candara"/>
            </a:endParaRPr>
          </a:p>
          <a:p>
            <a:pPr marL="588010" indent="-273685">
              <a:spcBef>
                <a:spcPts val="795"/>
              </a:spcBef>
              <a:buClr>
                <a:srgbClr val="30B6FC"/>
              </a:buClr>
              <a:buFont typeface="Symbol"/>
              <a:buChar char=""/>
              <a:tabLst>
                <a:tab pos="588010" algn="l"/>
              </a:tabLst>
            </a:pPr>
            <a:r>
              <a:rPr lang="en-US" sz="2800" kern="0" spc="-10" dirty="0" err="1" smtClean="0">
                <a:solidFill>
                  <a:srgbClr val="073D86"/>
                </a:solidFill>
                <a:latin typeface="Candara"/>
                <a:cs typeface="Candara"/>
              </a:rPr>
              <a:t>Përmbajtja</a:t>
            </a:r>
            <a:endParaRPr lang="en-US" sz="2800" kern="0" spc="-10" dirty="0" smtClean="0">
              <a:solidFill>
                <a:srgbClr val="073D86"/>
              </a:solidFill>
              <a:latin typeface="Candara"/>
              <a:cs typeface="Candara"/>
            </a:endParaRPr>
          </a:p>
          <a:p>
            <a:pPr marL="314325">
              <a:spcBef>
                <a:spcPts val="795"/>
              </a:spcBef>
              <a:buClr>
                <a:srgbClr val="30B6FC"/>
              </a:buClr>
              <a:tabLst>
                <a:tab pos="588010" algn="l"/>
              </a:tabLst>
            </a:pPr>
            <a:endParaRPr sz="2800" kern="0" dirty="0">
              <a:solidFill>
                <a:sysClr val="windowText" lastClr="000000"/>
              </a:solidFill>
              <a:latin typeface="Candara"/>
              <a:cs typeface="Candara"/>
            </a:endParaRPr>
          </a:p>
          <a:p>
            <a:pPr marL="588010" indent="-273685">
              <a:spcBef>
                <a:spcPts val="790"/>
              </a:spcBef>
              <a:buClr>
                <a:srgbClr val="30B6FC"/>
              </a:buClr>
              <a:buFont typeface="Symbol"/>
              <a:buChar char=""/>
              <a:tabLst>
                <a:tab pos="588010" algn="l"/>
              </a:tabLst>
            </a:pPr>
            <a:r>
              <a:rPr lang="en-US" sz="2800" kern="0" spc="-10" dirty="0" err="1" smtClean="0">
                <a:solidFill>
                  <a:srgbClr val="073D86"/>
                </a:solidFill>
                <a:latin typeface="Candara"/>
                <a:cs typeface="Candara"/>
              </a:rPr>
              <a:t>Ndjesitë</a:t>
            </a:r>
            <a:endParaRPr lang="en-US" sz="2800" kern="0" spc="-10" dirty="0" smtClean="0">
              <a:solidFill>
                <a:srgbClr val="073D86"/>
              </a:solidFill>
              <a:latin typeface="Candara"/>
              <a:cs typeface="Candara"/>
            </a:endParaRPr>
          </a:p>
          <a:p>
            <a:pPr marL="588010" indent="-273685">
              <a:spcBef>
                <a:spcPts val="790"/>
              </a:spcBef>
              <a:buClr>
                <a:srgbClr val="30B6FC"/>
              </a:buClr>
              <a:buFont typeface="Symbol"/>
              <a:buChar char=""/>
              <a:tabLst>
                <a:tab pos="588010" algn="l"/>
              </a:tabLst>
            </a:pPr>
            <a:endParaRPr sz="2800" kern="0" dirty="0">
              <a:solidFill>
                <a:sysClr val="windowText" lastClr="000000"/>
              </a:solidFill>
              <a:latin typeface="Candara"/>
              <a:cs typeface="Candara"/>
            </a:endParaRPr>
          </a:p>
          <a:p>
            <a:pPr marL="588010" indent="-273685">
              <a:spcBef>
                <a:spcPts val="790"/>
              </a:spcBef>
              <a:buClr>
                <a:srgbClr val="30B6FC"/>
              </a:buClr>
              <a:buFont typeface="Symbol"/>
              <a:buChar char=""/>
              <a:tabLst>
                <a:tab pos="588010" algn="l"/>
              </a:tabLst>
            </a:pPr>
            <a:r>
              <a:rPr lang="en-US" sz="2800" kern="0" spc="-10" dirty="0" err="1" smtClean="0">
                <a:solidFill>
                  <a:srgbClr val="073D86"/>
                </a:solidFill>
                <a:latin typeface="Candara"/>
                <a:cs typeface="Candara"/>
              </a:rPr>
              <a:t>Kuptimi</a:t>
            </a:r>
            <a:endParaRPr lang="en-US" sz="2800" kern="0" spc="-10" dirty="0" smtClean="0">
              <a:solidFill>
                <a:srgbClr val="073D86"/>
              </a:solidFill>
              <a:latin typeface="Candara"/>
              <a:cs typeface="Candara"/>
            </a:endParaRPr>
          </a:p>
          <a:p>
            <a:pPr marL="588010" indent="-273685">
              <a:spcBef>
                <a:spcPts val="790"/>
              </a:spcBef>
              <a:buClr>
                <a:srgbClr val="30B6FC"/>
              </a:buClr>
              <a:buFont typeface="Symbol"/>
              <a:buChar char=""/>
              <a:tabLst>
                <a:tab pos="588010" algn="l"/>
              </a:tabLst>
            </a:pPr>
            <a:endParaRPr sz="2800" kern="0" dirty="0">
              <a:solidFill>
                <a:sysClr val="windowText" lastClr="000000"/>
              </a:solidFill>
              <a:latin typeface="Candara"/>
              <a:cs typeface="Candara"/>
            </a:endParaRPr>
          </a:p>
          <a:p>
            <a:pPr marL="12700" marR="5080">
              <a:spcBef>
                <a:spcPts val="795"/>
              </a:spcBef>
            </a:pP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Dëgjimi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aktiv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 “</a:t>
            </a: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dëgjon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” </a:t>
            </a: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të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en-US" sz="2800" kern="0" dirty="0" err="1" smtClean="0">
                <a:solidFill>
                  <a:srgbClr val="073D86"/>
                </a:solidFill>
                <a:latin typeface="Candara"/>
                <a:cs typeface="Candara"/>
              </a:rPr>
              <a:t>gjitha</a:t>
            </a:r>
            <a:r>
              <a:rPr lang="en-US" sz="2800" kern="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kern="0" spc="-10" dirty="0" err="1" smtClean="0">
                <a:solidFill>
                  <a:srgbClr val="073D86"/>
                </a:solidFill>
                <a:latin typeface="Candara"/>
                <a:cs typeface="Candara"/>
              </a:rPr>
              <a:t>mes</a:t>
            </a:r>
            <a:r>
              <a:rPr lang="en-US" sz="2800" kern="0" spc="-10" dirty="0" err="1" smtClean="0">
                <a:solidFill>
                  <a:srgbClr val="073D86"/>
                </a:solidFill>
                <a:latin typeface="Candara"/>
                <a:cs typeface="Candara"/>
              </a:rPr>
              <a:t>azhet</a:t>
            </a:r>
            <a:r>
              <a:rPr sz="2800" kern="0" spc="-1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lang="en-US" sz="2800" kern="0" spc="-10" dirty="0" smtClean="0">
              <a:solidFill>
                <a:srgbClr val="073D86"/>
              </a:solidFill>
              <a:latin typeface="Candara"/>
              <a:cs typeface="Candara"/>
            </a:endParaRPr>
          </a:p>
          <a:p>
            <a:pPr marL="12700" marR="5080">
              <a:spcBef>
                <a:spcPts val="795"/>
              </a:spcBef>
            </a:pPr>
            <a:endParaRPr sz="2200" kern="0" dirty="0">
              <a:solidFill>
                <a:sysClr val="windowText" lastClr="000000"/>
              </a:solidFill>
              <a:latin typeface="Candara"/>
              <a:cs typeface="Canda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48398" y="2157107"/>
            <a:ext cx="2830252" cy="3347085"/>
            <a:chOff x="5487404" y="2287283"/>
            <a:chExt cx="3121025" cy="3347085"/>
          </a:xfrm>
        </p:grpSpPr>
        <p:sp>
          <p:nvSpPr>
            <p:cNvPr id="7" name="object 7"/>
            <p:cNvSpPr/>
            <p:nvPr/>
          </p:nvSpPr>
          <p:spPr>
            <a:xfrm>
              <a:off x="5517306" y="2287283"/>
              <a:ext cx="2800350" cy="3347085"/>
            </a:xfrm>
            <a:custGeom>
              <a:avLst/>
              <a:gdLst/>
              <a:ahLst/>
              <a:cxnLst/>
              <a:rect l="l" t="t" r="r" b="b"/>
              <a:pathLst>
                <a:path w="2800350" h="3347085">
                  <a:moveTo>
                    <a:pt x="1463605" y="0"/>
                  </a:moveTo>
                  <a:lnTo>
                    <a:pt x="1414831" y="0"/>
                  </a:lnTo>
                  <a:lnTo>
                    <a:pt x="1392788" y="2228"/>
                  </a:lnTo>
                  <a:lnTo>
                    <a:pt x="1369182" y="6778"/>
                  </a:lnTo>
                  <a:lnTo>
                    <a:pt x="1342418" y="11282"/>
                  </a:lnTo>
                  <a:lnTo>
                    <a:pt x="1314091" y="18107"/>
                  </a:lnTo>
                  <a:lnTo>
                    <a:pt x="1254279" y="36215"/>
                  </a:lnTo>
                  <a:lnTo>
                    <a:pt x="1222828" y="45269"/>
                  </a:lnTo>
                  <a:lnTo>
                    <a:pt x="1191342" y="56598"/>
                  </a:lnTo>
                  <a:lnTo>
                    <a:pt x="1161453" y="70202"/>
                  </a:lnTo>
                  <a:lnTo>
                    <a:pt x="1129967" y="81484"/>
                  </a:lnTo>
                  <a:lnTo>
                    <a:pt x="1073314" y="108693"/>
                  </a:lnTo>
                  <a:lnTo>
                    <a:pt x="1048146" y="122250"/>
                  </a:lnTo>
                  <a:lnTo>
                    <a:pt x="1024506" y="138129"/>
                  </a:lnTo>
                  <a:lnTo>
                    <a:pt x="1002497" y="151687"/>
                  </a:lnTo>
                  <a:lnTo>
                    <a:pt x="963132" y="187949"/>
                  </a:lnTo>
                  <a:lnTo>
                    <a:pt x="936402" y="217386"/>
                  </a:lnTo>
                  <a:lnTo>
                    <a:pt x="906478" y="251326"/>
                  </a:lnTo>
                  <a:lnTo>
                    <a:pt x="876589" y="292092"/>
                  </a:lnTo>
                  <a:lnTo>
                    <a:pt x="819936" y="378173"/>
                  </a:lnTo>
                  <a:lnTo>
                    <a:pt x="796330" y="423443"/>
                  </a:lnTo>
                  <a:lnTo>
                    <a:pt x="777446" y="466484"/>
                  </a:lnTo>
                  <a:lnTo>
                    <a:pt x="755402" y="527632"/>
                  </a:lnTo>
                  <a:lnTo>
                    <a:pt x="734956" y="588781"/>
                  </a:lnTo>
                  <a:lnTo>
                    <a:pt x="716071" y="652158"/>
                  </a:lnTo>
                  <a:lnTo>
                    <a:pt x="700311" y="715582"/>
                  </a:lnTo>
                  <a:lnTo>
                    <a:pt x="687745" y="779005"/>
                  </a:lnTo>
                  <a:lnTo>
                    <a:pt x="676705" y="840154"/>
                  </a:lnTo>
                  <a:lnTo>
                    <a:pt x="670422" y="896752"/>
                  </a:lnTo>
                  <a:lnTo>
                    <a:pt x="665701" y="951075"/>
                  </a:lnTo>
                  <a:lnTo>
                    <a:pt x="664139" y="1028103"/>
                  </a:lnTo>
                  <a:lnTo>
                    <a:pt x="664139" y="1105084"/>
                  </a:lnTo>
                  <a:lnTo>
                    <a:pt x="667263" y="1247764"/>
                  </a:lnTo>
                  <a:lnTo>
                    <a:pt x="665701" y="1313417"/>
                  </a:lnTo>
                  <a:lnTo>
                    <a:pt x="660980" y="1374565"/>
                  </a:lnTo>
                  <a:lnTo>
                    <a:pt x="648379" y="1428935"/>
                  </a:lnTo>
                  <a:lnTo>
                    <a:pt x="629494" y="1478754"/>
                  </a:lnTo>
                  <a:lnTo>
                    <a:pt x="613769" y="1508191"/>
                  </a:lnTo>
                  <a:lnTo>
                    <a:pt x="599605" y="1535353"/>
                  </a:lnTo>
                  <a:lnTo>
                    <a:pt x="588601" y="1558011"/>
                  </a:lnTo>
                  <a:lnTo>
                    <a:pt x="577562" y="1578394"/>
                  </a:lnTo>
                  <a:lnTo>
                    <a:pt x="568120" y="1596501"/>
                  </a:lnTo>
                  <a:lnTo>
                    <a:pt x="536669" y="1641771"/>
                  </a:lnTo>
                  <a:lnTo>
                    <a:pt x="465852" y="1696141"/>
                  </a:lnTo>
                  <a:lnTo>
                    <a:pt x="407602" y="1730081"/>
                  </a:lnTo>
                  <a:lnTo>
                    <a:pt x="369833" y="1750464"/>
                  </a:lnTo>
                  <a:lnTo>
                    <a:pt x="327343" y="1773122"/>
                  </a:lnTo>
                  <a:lnTo>
                    <a:pt x="299016" y="1789001"/>
                  </a:lnTo>
                  <a:lnTo>
                    <a:pt x="270689" y="1807109"/>
                  </a:lnTo>
                  <a:lnTo>
                    <a:pt x="245508" y="1827492"/>
                  </a:lnTo>
                  <a:lnTo>
                    <a:pt x="221902" y="1845599"/>
                  </a:lnTo>
                  <a:lnTo>
                    <a:pt x="179409" y="1890869"/>
                  </a:lnTo>
                  <a:lnTo>
                    <a:pt x="143212" y="1940688"/>
                  </a:lnTo>
                  <a:lnTo>
                    <a:pt x="121179" y="1976950"/>
                  </a:lnTo>
                  <a:lnTo>
                    <a:pt x="92852" y="2038099"/>
                  </a:lnTo>
                  <a:lnTo>
                    <a:pt x="75541" y="2083368"/>
                  </a:lnTo>
                  <a:lnTo>
                    <a:pt x="61377" y="2133188"/>
                  </a:lnTo>
                  <a:lnTo>
                    <a:pt x="53507" y="2158121"/>
                  </a:lnTo>
                  <a:lnTo>
                    <a:pt x="34623" y="2239652"/>
                  </a:lnTo>
                  <a:lnTo>
                    <a:pt x="29902" y="2269089"/>
                  </a:lnTo>
                  <a:lnTo>
                    <a:pt x="23605" y="2298526"/>
                  </a:lnTo>
                  <a:lnTo>
                    <a:pt x="14163" y="2361903"/>
                  </a:lnTo>
                  <a:lnTo>
                    <a:pt x="9441" y="2395890"/>
                  </a:lnTo>
                  <a:lnTo>
                    <a:pt x="6293" y="2429877"/>
                  </a:lnTo>
                  <a:lnTo>
                    <a:pt x="3147" y="2461542"/>
                  </a:lnTo>
                  <a:lnTo>
                    <a:pt x="0" y="2534020"/>
                  </a:lnTo>
                  <a:lnTo>
                    <a:pt x="0" y="2604222"/>
                  </a:lnTo>
                  <a:lnTo>
                    <a:pt x="6293" y="2672149"/>
                  </a:lnTo>
                  <a:lnTo>
                    <a:pt x="15739" y="2740077"/>
                  </a:lnTo>
                  <a:lnTo>
                    <a:pt x="22032" y="2776339"/>
                  </a:lnTo>
                  <a:lnTo>
                    <a:pt x="26753" y="2792171"/>
                  </a:lnTo>
                  <a:lnTo>
                    <a:pt x="29902" y="2810279"/>
                  </a:lnTo>
                  <a:lnTo>
                    <a:pt x="31474" y="2817105"/>
                  </a:lnTo>
                  <a:lnTo>
                    <a:pt x="33047" y="2821608"/>
                  </a:lnTo>
                  <a:lnTo>
                    <a:pt x="34623" y="2828433"/>
                  </a:lnTo>
                  <a:lnTo>
                    <a:pt x="36196" y="2832937"/>
                  </a:lnTo>
                  <a:lnTo>
                    <a:pt x="47214" y="2869199"/>
                  </a:lnTo>
                  <a:lnTo>
                    <a:pt x="59801" y="2903149"/>
                  </a:lnTo>
                  <a:lnTo>
                    <a:pt x="91276" y="2968820"/>
                  </a:lnTo>
                  <a:lnTo>
                    <a:pt x="127476" y="3027698"/>
                  </a:lnTo>
                  <a:lnTo>
                    <a:pt x="171539" y="3079783"/>
                  </a:lnTo>
                  <a:lnTo>
                    <a:pt x="206163" y="3111486"/>
                  </a:lnTo>
                  <a:lnTo>
                    <a:pt x="243935" y="3138661"/>
                  </a:lnTo>
                  <a:lnTo>
                    <a:pt x="284853" y="3163571"/>
                  </a:lnTo>
                  <a:lnTo>
                    <a:pt x="328905" y="3181688"/>
                  </a:lnTo>
                  <a:lnTo>
                    <a:pt x="344665" y="3188481"/>
                  </a:lnTo>
                  <a:lnTo>
                    <a:pt x="361953" y="3193013"/>
                  </a:lnTo>
                  <a:lnTo>
                    <a:pt x="393438" y="3202071"/>
                  </a:lnTo>
                  <a:lnTo>
                    <a:pt x="410761" y="3206598"/>
                  </a:lnTo>
                  <a:lnTo>
                    <a:pt x="426486" y="3211130"/>
                  </a:lnTo>
                  <a:lnTo>
                    <a:pt x="489458" y="3220188"/>
                  </a:lnTo>
                  <a:lnTo>
                    <a:pt x="505183" y="3220188"/>
                  </a:lnTo>
                  <a:lnTo>
                    <a:pt x="520909" y="3222454"/>
                  </a:lnTo>
                  <a:lnTo>
                    <a:pt x="582283" y="3222454"/>
                  </a:lnTo>
                  <a:lnTo>
                    <a:pt x="613769" y="3220188"/>
                  </a:lnTo>
                  <a:lnTo>
                    <a:pt x="643658" y="3215657"/>
                  </a:lnTo>
                  <a:lnTo>
                    <a:pt x="675143" y="3211130"/>
                  </a:lnTo>
                  <a:lnTo>
                    <a:pt x="705032" y="3206598"/>
                  </a:lnTo>
                  <a:lnTo>
                    <a:pt x="736518" y="3199805"/>
                  </a:lnTo>
                  <a:lnTo>
                    <a:pt x="796330" y="3186220"/>
                  </a:lnTo>
                  <a:lnTo>
                    <a:pt x="826219" y="3177161"/>
                  </a:lnTo>
                  <a:lnTo>
                    <a:pt x="860864" y="3168103"/>
                  </a:lnTo>
                  <a:lnTo>
                    <a:pt x="893912" y="3156778"/>
                  </a:lnTo>
                  <a:lnTo>
                    <a:pt x="928522" y="3147720"/>
                  </a:lnTo>
                  <a:lnTo>
                    <a:pt x="963132" y="3136400"/>
                  </a:lnTo>
                  <a:lnTo>
                    <a:pt x="997776" y="3127342"/>
                  </a:lnTo>
                  <a:lnTo>
                    <a:pt x="1032386" y="3116017"/>
                  </a:lnTo>
                  <a:lnTo>
                    <a:pt x="1068593" y="3106959"/>
                  </a:lnTo>
                  <a:lnTo>
                    <a:pt x="1139410" y="3088842"/>
                  </a:lnTo>
                  <a:lnTo>
                    <a:pt x="1251154" y="3068459"/>
                  </a:lnTo>
                  <a:lnTo>
                    <a:pt x="1367620" y="3059405"/>
                  </a:lnTo>
                  <a:lnTo>
                    <a:pt x="1422677" y="3059405"/>
                  </a:lnTo>
                  <a:lnTo>
                    <a:pt x="1439999" y="3061666"/>
                  </a:lnTo>
                  <a:lnTo>
                    <a:pt x="1455725" y="3061666"/>
                  </a:lnTo>
                  <a:lnTo>
                    <a:pt x="1473047" y="3063932"/>
                  </a:lnTo>
                  <a:lnTo>
                    <a:pt x="1488772" y="3066198"/>
                  </a:lnTo>
                  <a:lnTo>
                    <a:pt x="1506095" y="3066198"/>
                  </a:lnTo>
                  <a:lnTo>
                    <a:pt x="1523417" y="3070725"/>
                  </a:lnTo>
                  <a:lnTo>
                    <a:pt x="1558027" y="3075256"/>
                  </a:lnTo>
                  <a:lnTo>
                    <a:pt x="1575349" y="3079783"/>
                  </a:lnTo>
                  <a:lnTo>
                    <a:pt x="1592637" y="3082049"/>
                  </a:lnTo>
                  <a:lnTo>
                    <a:pt x="1609959" y="3086576"/>
                  </a:lnTo>
                  <a:lnTo>
                    <a:pt x="1628844" y="3091108"/>
                  </a:lnTo>
                  <a:lnTo>
                    <a:pt x="1646166" y="3097900"/>
                  </a:lnTo>
                  <a:lnTo>
                    <a:pt x="1663489" y="3102432"/>
                  </a:lnTo>
                  <a:lnTo>
                    <a:pt x="1739026" y="3129603"/>
                  </a:lnTo>
                  <a:lnTo>
                    <a:pt x="1814564" y="3165837"/>
                  </a:lnTo>
                  <a:lnTo>
                    <a:pt x="1835011" y="3174896"/>
                  </a:lnTo>
                  <a:lnTo>
                    <a:pt x="1853895" y="3186220"/>
                  </a:lnTo>
                  <a:lnTo>
                    <a:pt x="1874342" y="3197540"/>
                  </a:lnTo>
                  <a:lnTo>
                    <a:pt x="1893226" y="3208864"/>
                  </a:lnTo>
                  <a:lnTo>
                    <a:pt x="1913708" y="3222454"/>
                  </a:lnTo>
                  <a:lnTo>
                    <a:pt x="1934154" y="3233774"/>
                  </a:lnTo>
                  <a:lnTo>
                    <a:pt x="1954636" y="3247364"/>
                  </a:lnTo>
                  <a:lnTo>
                    <a:pt x="1976644" y="3263215"/>
                  </a:lnTo>
                  <a:lnTo>
                    <a:pt x="1997126" y="3276800"/>
                  </a:lnTo>
                  <a:lnTo>
                    <a:pt x="2019135" y="3290391"/>
                  </a:lnTo>
                  <a:lnTo>
                    <a:pt x="2039616" y="3301710"/>
                  </a:lnTo>
                  <a:lnTo>
                    <a:pt x="2061625" y="3313034"/>
                  </a:lnTo>
                  <a:lnTo>
                    <a:pt x="2083668" y="3322092"/>
                  </a:lnTo>
                  <a:lnTo>
                    <a:pt x="2104115" y="3331151"/>
                  </a:lnTo>
                  <a:lnTo>
                    <a:pt x="2126158" y="3335680"/>
                  </a:lnTo>
                  <a:lnTo>
                    <a:pt x="2148202" y="3342474"/>
                  </a:lnTo>
                  <a:lnTo>
                    <a:pt x="2192254" y="3347003"/>
                  </a:lnTo>
                  <a:lnTo>
                    <a:pt x="2234744" y="3347003"/>
                  </a:lnTo>
                  <a:lnTo>
                    <a:pt x="2255225" y="3342474"/>
                  </a:lnTo>
                  <a:lnTo>
                    <a:pt x="2277234" y="3340209"/>
                  </a:lnTo>
                  <a:lnTo>
                    <a:pt x="2297715" y="3335680"/>
                  </a:lnTo>
                  <a:lnTo>
                    <a:pt x="2319724" y="3328886"/>
                  </a:lnTo>
                  <a:lnTo>
                    <a:pt x="2340205" y="3322092"/>
                  </a:lnTo>
                  <a:lnTo>
                    <a:pt x="2355931" y="3315299"/>
                  </a:lnTo>
                  <a:lnTo>
                    <a:pt x="2373253" y="3308505"/>
                  </a:lnTo>
                  <a:lnTo>
                    <a:pt x="2388979" y="3299449"/>
                  </a:lnTo>
                  <a:lnTo>
                    <a:pt x="2404704" y="3292652"/>
                  </a:lnTo>
                  <a:lnTo>
                    <a:pt x="2420464" y="3281332"/>
                  </a:lnTo>
                  <a:lnTo>
                    <a:pt x="2436190" y="3272274"/>
                  </a:lnTo>
                  <a:lnTo>
                    <a:pt x="2467675" y="3249625"/>
                  </a:lnTo>
                  <a:lnTo>
                    <a:pt x="2475521" y="3242832"/>
                  </a:lnTo>
                  <a:lnTo>
                    <a:pt x="2481839" y="3236039"/>
                  </a:lnTo>
                  <a:lnTo>
                    <a:pt x="2489719" y="3231508"/>
                  </a:lnTo>
                  <a:lnTo>
                    <a:pt x="2496002" y="3224715"/>
                  </a:lnTo>
                  <a:lnTo>
                    <a:pt x="2511728" y="3208864"/>
                  </a:lnTo>
                  <a:lnTo>
                    <a:pt x="2527488" y="3195278"/>
                  </a:lnTo>
                  <a:lnTo>
                    <a:pt x="2543213" y="3177161"/>
                  </a:lnTo>
                  <a:lnTo>
                    <a:pt x="2601429" y="3106959"/>
                  </a:lnTo>
                  <a:lnTo>
                    <a:pt x="2637636" y="3054873"/>
                  </a:lnTo>
                  <a:lnTo>
                    <a:pt x="2670684" y="2995995"/>
                  </a:lnTo>
                  <a:lnTo>
                    <a:pt x="2684847" y="2964293"/>
                  </a:lnTo>
                  <a:lnTo>
                    <a:pt x="2699010" y="2934851"/>
                  </a:lnTo>
                  <a:lnTo>
                    <a:pt x="2724178" y="2869199"/>
                  </a:lnTo>
                  <a:lnTo>
                    <a:pt x="2744659" y="2803500"/>
                  </a:lnTo>
                  <a:lnTo>
                    <a:pt x="2763544" y="2721969"/>
                  </a:lnTo>
                  <a:lnTo>
                    <a:pt x="2779269" y="2644988"/>
                  </a:lnTo>
                  <a:lnTo>
                    <a:pt x="2785587" y="2606497"/>
                  </a:lnTo>
                  <a:lnTo>
                    <a:pt x="2793433" y="2534020"/>
                  </a:lnTo>
                  <a:lnTo>
                    <a:pt x="2796592" y="2500033"/>
                  </a:lnTo>
                  <a:lnTo>
                    <a:pt x="2799751" y="2425327"/>
                  </a:lnTo>
                  <a:lnTo>
                    <a:pt x="2799751" y="2352849"/>
                  </a:lnTo>
                  <a:lnTo>
                    <a:pt x="2795029" y="2284922"/>
                  </a:lnTo>
                  <a:lnTo>
                    <a:pt x="2788711" y="2221498"/>
                  </a:lnTo>
                  <a:lnTo>
                    <a:pt x="2782428" y="2183007"/>
                  </a:lnTo>
                  <a:lnTo>
                    <a:pt x="2766668" y="2110530"/>
                  </a:lnTo>
                  <a:lnTo>
                    <a:pt x="2746221" y="2042603"/>
                  </a:lnTo>
                  <a:lnTo>
                    <a:pt x="2724178" y="1981454"/>
                  </a:lnTo>
                  <a:lnTo>
                    <a:pt x="2691130" y="1909023"/>
                  </a:lnTo>
                  <a:lnTo>
                    <a:pt x="2670684" y="1868257"/>
                  </a:lnTo>
                  <a:lnTo>
                    <a:pt x="2650237" y="1831995"/>
                  </a:lnTo>
                  <a:lnTo>
                    <a:pt x="2588862" y="1743685"/>
                  </a:lnTo>
                  <a:lnTo>
                    <a:pt x="2554218" y="1698416"/>
                  </a:lnTo>
                  <a:lnTo>
                    <a:pt x="2522767" y="1659925"/>
                  </a:lnTo>
                  <a:lnTo>
                    <a:pt x="2494440" y="1621388"/>
                  </a:lnTo>
                  <a:lnTo>
                    <a:pt x="2467675" y="1582897"/>
                  </a:lnTo>
                  <a:lnTo>
                    <a:pt x="2440911" y="1546682"/>
                  </a:lnTo>
                  <a:lnTo>
                    <a:pt x="2396859" y="1474204"/>
                  </a:lnTo>
                  <a:lnTo>
                    <a:pt x="2376377" y="1440217"/>
                  </a:lnTo>
                  <a:lnTo>
                    <a:pt x="2341767" y="1374565"/>
                  </a:lnTo>
                  <a:lnTo>
                    <a:pt x="2311879" y="1311141"/>
                  </a:lnTo>
                  <a:lnTo>
                    <a:pt x="2288273" y="1252268"/>
                  </a:lnTo>
                  <a:lnTo>
                    <a:pt x="2269388" y="1193395"/>
                  </a:lnTo>
                  <a:lnTo>
                    <a:pt x="2242624" y="1075648"/>
                  </a:lnTo>
                  <a:lnTo>
                    <a:pt x="2231620" y="991841"/>
                  </a:lnTo>
                  <a:lnTo>
                    <a:pt x="2228461" y="912585"/>
                  </a:lnTo>
                  <a:lnTo>
                    <a:pt x="2228461" y="837879"/>
                  </a:lnTo>
                  <a:lnTo>
                    <a:pt x="2230023" y="765401"/>
                  </a:lnTo>
                  <a:lnTo>
                    <a:pt x="2231620" y="695199"/>
                  </a:lnTo>
                  <a:lnTo>
                    <a:pt x="2228461" y="627271"/>
                  </a:lnTo>
                  <a:lnTo>
                    <a:pt x="2220580" y="559344"/>
                  </a:lnTo>
                  <a:lnTo>
                    <a:pt x="2212735" y="518578"/>
                  </a:lnTo>
                  <a:lnTo>
                    <a:pt x="2200134" y="477813"/>
                  </a:lnTo>
                  <a:lnTo>
                    <a:pt x="2184374" y="437047"/>
                  </a:lnTo>
                  <a:lnTo>
                    <a:pt x="2162365" y="394006"/>
                  </a:lnTo>
                  <a:lnTo>
                    <a:pt x="2137162" y="350965"/>
                  </a:lnTo>
                  <a:lnTo>
                    <a:pt x="2105711" y="307971"/>
                  </a:lnTo>
                  <a:lnTo>
                    <a:pt x="2067943" y="262655"/>
                  </a:lnTo>
                  <a:lnTo>
                    <a:pt x="2023856" y="215111"/>
                  </a:lnTo>
                  <a:lnTo>
                    <a:pt x="1990808" y="185674"/>
                  </a:lnTo>
                  <a:lnTo>
                    <a:pt x="1970361" y="169841"/>
                  </a:lnTo>
                  <a:lnTo>
                    <a:pt x="1948318" y="151687"/>
                  </a:lnTo>
                  <a:lnTo>
                    <a:pt x="1924712" y="135854"/>
                  </a:lnTo>
                  <a:lnTo>
                    <a:pt x="1899544" y="120022"/>
                  </a:lnTo>
                  <a:lnTo>
                    <a:pt x="1872780" y="106417"/>
                  </a:lnTo>
                  <a:lnTo>
                    <a:pt x="1846015" y="90538"/>
                  </a:lnTo>
                  <a:lnTo>
                    <a:pt x="1827131" y="81484"/>
                  </a:lnTo>
                  <a:lnTo>
                    <a:pt x="1809843" y="72431"/>
                  </a:lnTo>
                  <a:lnTo>
                    <a:pt x="1790959" y="65652"/>
                  </a:lnTo>
                  <a:lnTo>
                    <a:pt x="1754752" y="49819"/>
                  </a:lnTo>
                  <a:lnTo>
                    <a:pt x="1701257" y="33940"/>
                  </a:lnTo>
                  <a:lnTo>
                    <a:pt x="1658767" y="27161"/>
                  </a:lnTo>
                  <a:lnTo>
                    <a:pt x="1641445" y="22611"/>
                  </a:lnTo>
                  <a:lnTo>
                    <a:pt x="1603676" y="18107"/>
                  </a:lnTo>
                  <a:lnTo>
                    <a:pt x="1583195" y="13557"/>
                  </a:lnTo>
                  <a:lnTo>
                    <a:pt x="1501374" y="4503"/>
                  </a:lnTo>
                  <a:lnTo>
                    <a:pt x="1463605" y="0"/>
                  </a:lnTo>
                  <a:close/>
                </a:path>
              </a:pathLst>
            </a:custGeom>
            <a:solidFill>
              <a:srgbClr val="7EA44B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517306" y="2287283"/>
              <a:ext cx="2800350" cy="3086735"/>
            </a:xfrm>
            <a:custGeom>
              <a:avLst/>
              <a:gdLst/>
              <a:ahLst/>
              <a:cxnLst/>
              <a:rect l="l" t="t" r="r" b="b"/>
              <a:pathLst>
                <a:path w="2800350" h="3086735">
                  <a:moveTo>
                    <a:pt x="1463605" y="0"/>
                  </a:moveTo>
                  <a:lnTo>
                    <a:pt x="1414831" y="0"/>
                  </a:lnTo>
                  <a:lnTo>
                    <a:pt x="1392788" y="2228"/>
                  </a:lnTo>
                  <a:lnTo>
                    <a:pt x="1369182" y="6778"/>
                  </a:lnTo>
                  <a:lnTo>
                    <a:pt x="1342418" y="11282"/>
                  </a:lnTo>
                  <a:lnTo>
                    <a:pt x="1314091" y="18107"/>
                  </a:lnTo>
                  <a:lnTo>
                    <a:pt x="1254279" y="36215"/>
                  </a:lnTo>
                  <a:lnTo>
                    <a:pt x="1222828" y="45269"/>
                  </a:lnTo>
                  <a:lnTo>
                    <a:pt x="1191342" y="56598"/>
                  </a:lnTo>
                  <a:lnTo>
                    <a:pt x="1161453" y="70202"/>
                  </a:lnTo>
                  <a:lnTo>
                    <a:pt x="1129967" y="81484"/>
                  </a:lnTo>
                  <a:lnTo>
                    <a:pt x="1073314" y="108693"/>
                  </a:lnTo>
                  <a:lnTo>
                    <a:pt x="1048146" y="122250"/>
                  </a:lnTo>
                  <a:lnTo>
                    <a:pt x="1024506" y="138129"/>
                  </a:lnTo>
                  <a:lnTo>
                    <a:pt x="1002497" y="151687"/>
                  </a:lnTo>
                  <a:lnTo>
                    <a:pt x="963132" y="187949"/>
                  </a:lnTo>
                  <a:lnTo>
                    <a:pt x="936402" y="217386"/>
                  </a:lnTo>
                  <a:lnTo>
                    <a:pt x="906478" y="251326"/>
                  </a:lnTo>
                  <a:lnTo>
                    <a:pt x="876589" y="292092"/>
                  </a:lnTo>
                  <a:lnTo>
                    <a:pt x="819936" y="378173"/>
                  </a:lnTo>
                  <a:lnTo>
                    <a:pt x="796330" y="423443"/>
                  </a:lnTo>
                  <a:lnTo>
                    <a:pt x="777446" y="466484"/>
                  </a:lnTo>
                  <a:lnTo>
                    <a:pt x="755402" y="527632"/>
                  </a:lnTo>
                  <a:lnTo>
                    <a:pt x="734956" y="588781"/>
                  </a:lnTo>
                  <a:lnTo>
                    <a:pt x="716071" y="652158"/>
                  </a:lnTo>
                  <a:lnTo>
                    <a:pt x="700311" y="715582"/>
                  </a:lnTo>
                  <a:lnTo>
                    <a:pt x="687745" y="779005"/>
                  </a:lnTo>
                  <a:lnTo>
                    <a:pt x="676705" y="840154"/>
                  </a:lnTo>
                  <a:lnTo>
                    <a:pt x="670422" y="896752"/>
                  </a:lnTo>
                  <a:lnTo>
                    <a:pt x="665701" y="951075"/>
                  </a:lnTo>
                  <a:lnTo>
                    <a:pt x="664139" y="1028103"/>
                  </a:lnTo>
                  <a:lnTo>
                    <a:pt x="664139" y="1105084"/>
                  </a:lnTo>
                  <a:lnTo>
                    <a:pt x="667263" y="1247764"/>
                  </a:lnTo>
                  <a:lnTo>
                    <a:pt x="665701" y="1313417"/>
                  </a:lnTo>
                  <a:lnTo>
                    <a:pt x="660980" y="1374565"/>
                  </a:lnTo>
                  <a:lnTo>
                    <a:pt x="648379" y="1428935"/>
                  </a:lnTo>
                  <a:lnTo>
                    <a:pt x="629494" y="1478754"/>
                  </a:lnTo>
                  <a:lnTo>
                    <a:pt x="613769" y="1508191"/>
                  </a:lnTo>
                  <a:lnTo>
                    <a:pt x="599605" y="1535353"/>
                  </a:lnTo>
                  <a:lnTo>
                    <a:pt x="588601" y="1558011"/>
                  </a:lnTo>
                  <a:lnTo>
                    <a:pt x="577562" y="1578394"/>
                  </a:lnTo>
                  <a:lnTo>
                    <a:pt x="568120" y="1596501"/>
                  </a:lnTo>
                  <a:lnTo>
                    <a:pt x="536669" y="1641771"/>
                  </a:lnTo>
                  <a:lnTo>
                    <a:pt x="465852" y="1696141"/>
                  </a:lnTo>
                  <a:lnTo>
                    <a:pt x="407602" y="1730081"/>
                  </a:lnTo>
                  <a:lnTo>
                    <a:pt x="369833" y="1750464"/>
                  </a:lnTo>
                  <a:lnTo>
                    <a:pt x="327343" y="1773122"/>
                  </a:lnTo>
                  <a:lnTo>
                    <a:pt x="299016" y="1789001"/>
                  </a:lnTo>
                  <a:lnTo>
                    <a:pt x="270689" y="1807109"/>
                  </a:lnTo>
                  <a:lnTo>
                    <a:pt x="245508" y="1827492"/>
                  </a:lnTo>
                  <a:lnTo>
                    <a:pt x="221902" y="1845599"/>
                  </a:lnTo>
                  <a:lnTo>
                    <a:pt x="179409" y="1890869"/>
                  </a:lnTo>
                  <a:lnTo>
                    <a:pt x="143212" y="1940688"/>
                  </a:lnTo>
                  <a:lnTo>
                    <a:pt x="121179" y="1976950"/>
                  </a:lnTo>
                  <a:lnTo>
                    <a:pt x="92852" y="2038099"/>
                  </a:lnTo>
                  <a:lnTo>
                    <a:pt x="75541" y="2083368"/>
                  </a:lnTo>
                  <a:lnTo>
                    <a:pt x="61377" y="2133188"/>
                  </a:lnTo>
                  <a:lnTo>
                    <a:pt x="53507" y="2158121"/>
                  </a:lnTo>
                  <a:lnTo>
                    <a:pt x="34623" y="2239652"/>
                  </a:lnTo>
                  <a:lnTo>
                    <a:pt x="29902" y="2269089"/>
                  </a:lnTo>
                  <a:lnTo>
                    <a:pt x="23605" y="2298526"/>
                  </a:lnTo>
                  <a:lnTo>
                    <a:pt x="14163" y="2361903"/>
                  </a:lnTo>
                  <a:lnTo>
                    <a:pt x="9441" y="2395890"/>
                  </a:lnTo>
                  <a:lnTo>
                    <a:pt x="6293" y="2429877"/>
                  </a:lnTo>
                  <a:lnTo>
                    <a:pt x="3147" y="2461542"/>
                  </a:lnTo>
                  <a:lnTo>
                    <a:pt x="0" y="2534020"/>
                  </a:lnTo>
                  <a:lnTo>
                    <a:pt x="0" y="2604222"/>
                  </a:lnTo>
                  <a:lnTo>
                    <a:pt x="6293" y="2672149"/>
                  </a:lnTo>
                  <a:lnTo>
                    <a:pt x="15739" y="2740077"/>
                  </a:lnTo>
                  <a:lnTo>
                    <a:pt x="22032" y="2776339"/>
                  </a:lnTo>
                  <a:lnTo>
                    <a:pt x="26753" y="2792171"/>
                  </a:lnTo>
                  <a:lnTo>
                    <a:pt x="29902" y="2810279"/>
                  </a:lnTo>
                  <a:lnTo>
                    <a:pt x="140064" y="2744627"/>
                  </a:lnTo>
                  <a:lnTo>
                    <a:pt x="250229" y="2688029"/>
                  </a:lnTo>
                  <a:lnTo>
                    <a:pt x="358828" y="2638209"/>
                  </a:lnTo>
                  <a:lnTo>
                    <a:pt x="465852" y="2595168"/>
                  </a:lnTo>
                  <a:lnTo>
                    <a:pt x="569717" y="2561181"/>
                  </a:lnTo>
                  <a:lnTo>
                    <a:pt x="673581" y="2531745"/>
                  </a:lnTo>
                  <a:lnTo>
                    <a:pt x="775884" y="2509133"/>
                  </a:lnTo>
                  <a:lnTo>
                    <a:pt x="876589" y="2490979"/>
                  </a:lnTo>
                  <a:lnTo>
                    <a:pt x="975733" y="2479696"/>
                  </a:lnTo>
                  <a:lnTo>
                    <a:pt x="1071752" y="2475146"/>
                  </a:lnTo>
                  <a:lnTo>
                    <a:pt x="1167736" y="2472871"/>
                  </a:lnTo>
                  <a:lnTo>
                    <a:pt x="1260597" y="2477421"/>
                  </a:lnTo>
                  <a:lnTo>
                    <a:pt x="1351860" y="2486475"/>
                  </a:lnTo>
                  <a:lnTo>
                    <a:pt x="1441561" y="2497804"/>
                  </a:lnTo>
                  <a:lnTo>
                    <a:pt x="1528138" y="2515912"/>
                  </a:lnTo>
                  <a:lnTo>
                    <a:pt x="1613118" y="2534020"/>
                  </a:lnTo>
                  <a:lnTo>
                    <a:pt x="1694940" y="2558953"/>
                  </a:lnTo>
                  <a:lnTo>
                    <a:pt x="1775199" y="2583839"/>
                  </a:lnTo>
                  <a:lnTo>
                    <a:pt x="1852333" y="2613276"/>
                  </a:lnTo>
                  <a:lnTo>
                    <a:pt x="1927871" y="2644988"/>
                  </a:lnTo>
                  <a:lnTo>
                    <a:pt x="2000250" y="2676700"/>
                  </a:lnTo>
                  <a:lnTo>
                    <a:pt x="2071067" y="2710640"/>
                  </a:lnTo>
                  <a:lnTo>
                    <a:pt x="2138759" y="2746902"/>
                  </a:lnTo>
                  <a:lnTo>
                    <a:pt x="2203293" y="2785393"/>
                  </a:lnTo>
                  <a:lnTo>
                    <a:pt x="2264667" y="2823883"/>
                  </a:lnTo>
                  <a:lnTo>
                    <a:pt x="2324445" y="2862374"/>
                  </a:lnTo>
                  <a:lnTo>
                    <a:pt x="2381098" y="2900883"/>
                  </a:lnTo>
                  <a:lnTo>
                    <a:pt x="2434628" y="2939383"/>
                  </a:lnTo>
                  <a:lnTo>
                    <a:pt x="2483401" y="2977878"/>
                  </a:lnTo>
                  <a:lnTo>
                    <a:pt x="2530612" y="3014112"/>
                  </a:lnTo>
                  <a:lnTo>
                    <a:pt x="2574699" y="3050347"/>
                  </a:lnTo>
                  <a:lnTo>
                    <a:pt x="2615592" y="3086576"/>
                  </a:lnTo>
                  <a:lnTo>
                    <a:pt x="2637636" y="3054873"/>
                  </a:lnTo>
                  <a:lnTo>
                    <a:pt x="2654958" y="3025437"/>
                  </a:lnTo>
                  <a:lnTo>
                    <a:pt x="2670684" y="2995995"/>
                  </a:lnTo>
                  <a:lnTo>
                    <a:pt x="2684847" y="2964293"/>
                  </a:lnTo>
                  <a:lnTo>
                    <a:pt x="2699010" y="2934851"/>
                  </a:lnTo>
                  <a:lnTo>
                    <a:pt x="2724178" y="2869199"/>
                  </a:lnTo>
                  <a:lnTo>
                    <a:pt x="2744659" y="2803500"/>
                  </a:lnTo>
                  <a:lnTo>
                    <a:pt x="2763544" y="2721969"/>
                  </a:lnTo>
                  <a:lnTo>
                    <a:pt x="2779269" y="2644988"/>
                  </a:lnTo>
                  <a:lnTo>
                    <a:pt x="2785587" y="2606497"/>
                  </a:lnTo>
                  <a:lnTo>
                    <a:pt x="2793433" y="2534020"/>
                  </a:lnTo>
                  <a:lnTo>
                    <a:pt x="2796592" y="2500033"/>
                  </a:lnTo>
                  <a:lnTo>
                    <a:pt x="2799751" y="2425327"/>
                  </a:lnTo>
                  <a:lnTo>
                    <a:pt x="2799751" y="2352849"/>
                  </a:lnTo>
                  <a:lnTo>
                    <a:pt x="2795029" y="2284922"/>
                  </a:lnTo>
                  <a:lnTo>
                    <a:pt x="2788711" y="2221498"/>
                  </a:lnTo>
                  <a:lnTo>
                    <a:pt x="2782428" y="2183007"/>
                  </a:lnTo>
                  <a:lnTo>
                    <a:pt x="2766668" y="2110530"/>
                  </a:lnTo>
                  <a:lnTo>
                    <a:pt x="2746221" y="2042603"/>
                  </a:lnTo>
                  <a:lnTo>
                    <a:pt x="2724178" y="1981454"/>
                  </a:lnTo>
                  <a:lnTo>
                    <a:pt x="2691130" y="1909023"/>
                  </a:lnTo>
                  <a:lnTo>
                    <a:pt x="2670684" y="1868257"/>
                  </a:lnTo>
                  <a:lnTo>
                    <a:pt x="2650237" y="1831995"/>
                  </a:lnTo>
                  <a:lnTo>
                    <a:pt x="2588862" y="1743685"/>
                  </a:lnTo>
                  <a:lnTo>
                    <a:pt x="2554218" y="1698416"/>
                  </a:lnTo>
                  <a:lnTo>
                    <a:pt x="2522767" y="1659925"/>
                  </a:lnTo>
                  <a:lnTo>
                    <a:pt x="2494440" y="1621388"/>
                  </a:lnTo>
                  <a:lnTo>
                    <a:pt x="2467675" y="1582897"/>
                  </a:lnTo>
                  <a:lnTo>
                    <a:pt x="2440911" y="1546682"/>
                  </a:lnTo>
                  <a:lnTo>
                    <a:pt x="2396859" y="1474204"/>
                  </a:lnTo>
                  <a:lnTo>
                    <a:pt x="2376377" y="1440217"/>
                  </a:lnTo>
                  <a:lnTo>
                    <a:pt x="2341767" y="1374565"/>
                  </a:lnTo>
                  <a:lnTo>
                    <a:pt x="2311879" y="1311141"/>
                  </a:lnTo>
                  <a:lnTo>
                    <a:pt x="2288273" y="1252268"/>
                  </a:lnTo>
                  <a:lnTo>
                    <a:pt x="2269388" y="1193395"/>
                  </a:lnTo>
                  <a:lnTo>
                    <a:pt x="2242624" y="1075648"/>
                  </a:lnTo>
                  <a:lnTo>
                    <a:pt x="2231620" y="991841"/>
                  </a:lnTo>
                  <a:lnTo>
                    <a:pt x="2228461" y="912585"/>
                  </a:lnTo>
                  <a:lnTo>
                    <a:pt x="2228461" y="837879"/>
                  </a:lnTo>
                  <a:lnTo>
                    <a:pt x="2230023" y="765401"/>
                  </a:lnTo>
                  <a:lnTo>
                    <a:pt x="2231620" y="695199"/>
                  </a:lnTo>
                  <a:lnTo>
                    <a:pt x="2228461" y="627271"/>
                  </a:lnTo>
                  <a:lnTo>
                    <a:pt x="2220580" y="559344"/>
                  </a:lnTo>
                  <a:lnTo>
                    <a:pt x="2212735" y="518578"/>
                  </a:lnTo>
                  <a:lnTo>
                    <a:pt x="2200134" y="477813"/>
                  </a:lnTo>
                  <a:lnTo>
                    <a:pt x="2184374" y="437047"/>
                  </a:lnTo>
                  <a:lnTo>
                    <a:pt x="2162365" y="394006"/>
                  </a:lnTo>
                  <a:lnTo>
                    <a:pt x="2137162" y="350965"/>
                  </a:lnTo>
                  <a:lnTo>
                    <a:pt x="2105711" y="307971"/>
                  </a:lnTo>
                  <a:lnTo>
                    <a:pt x="2067943" y="262655"/>
                  </a:lnTo>
                  <a:lnTo>
                    <a:pt x="2023856" y="215111"/>
                  </a:lnTo>
                  <a:lnTo>
                    <a:pt x="1990808" y="185674"/>
                  </a:lnTo>
                  <a:lnTo>
                    <a:pt x="1970361" y="169841"/>
                  </a:lnTo>
                  <a:lnTo>
                    <a:pt x="1948318" y="151687"/>
                  </a:lnTo>
                  <a:lnTo>
                    <a:pt x="1924712" y="135854"/>
                  </a:lnTo>
                  <a:lnTo>
                    <a:pt x="1899544" y="120022"/>
                  </a:lnTo>
                  <a:lnTo>
                    <a:pt x="1872780" y="106417"/>
                  </a:lnTo>
                  <a:lnTo>
                    <a:pt x="1846015" y="90538"/>
                  </a:lnTo>
                  <a:lnTo>
                    <a:pt x="1827131" y="81484"/>
                  </a:lnTo>
                  <a:lnTo>
                    <a:pt x="1809843" y="72431"/>
                  </a:lnTo>
                  <a:lnTo>
                    <a:pt x="1790959" y="65652"/>
                  </a:lnTo>
                  <a:lnTo>
                    <a:pt x="1754752" y="49819"/>
                  </a:lnTo>
                  <a:lnTo>
                    <a:pt x="1701257" y="33940"/>
                  </a:lnTo>
                  <a:lnTo>
                    <a:pt x="1658767" y="27161"/>
                  </a:lnTo>
                  <a:lnTo>
                    <a:pt x="1641445" y="22611"/>
                  </a:lnTo>
                  <a:lnTo>
                    <a:pt x="1603676" y="18107"/>
                  </a:lnTo>
                  <a:lnTo>
                    <a:pt x="1583195" y="13557"/>
                  </a:lnTo>
                  <a:lnTo>
                    <a:pt x="1501374" y="4503"/>
                  </a:lnTo>
                  <a:lnTo>
                    <a:pt x="1463605" y="0"/>
                  </a:lnTo>
                  <a:close/>
                </a:path>
              </a:pathLst>
            </a:custGeom>
            <a:solidFill>
              <a:srgbClr val="BEDD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47208" y="4760155"/>
              <a:ext cx="2585720" cy="874394"/>
            </a:xfrm>
            <a:custGeom>
              <a:avLst/>
              <a:gdLst/>
              <a:ahLst/>
              <a:cxnLst/>
              <a:rect l="l" t="t" r="r" b="b"/>
              <a:pathLst>
                <a:path w="2585720" h="874395">
                  <a:moveTo>
                    <a:pt x="1137834" y="0"/>
                  </a:moveTo>
                  <a:lnTo>
                    <a:pt x="1041850" y="2275"/>
                  </a:lnTo>
                  <a:lnTo>
                    <a:pt x="945830" y="6825"/>
                  </a:lnTo>
                  <a:lnTo>
                    <a:pt x="846687" y="18107"/>
                  </a:lnTo>
                  <a:lnTo>
                    <a:pt x="745981" y="36261"/>
                  </a:lnTo>
                  <a:lnTo>
                    <a:pt x="643679" y="58873"/>
                  </a:lnTo>
                  <a:lnTo>
                    <a:pt x="539814" y="88310"/>
                  </a:lnTo>
                  <a:lnTo>
                    <a:pt x="435950" y="122297"/>
                  </a:lnTo>
                  <a:lnTo>
                    <a:pt x="328926" y="165337"/>
                  </a:lnTo>
                  <a:lnTo>
                    <a:pt x="220326" y="215157"/>
                  </a:lnTo>
                  <a:lnTo>
                    <a:pt x="110161" y="271755"/>
                  </a:lnTo>
                  <a:lnTo>
                    <a:pt x="0" y="337408"/>
                  </a:lnTo>
                  <a:lnTo>
                    <a:pt x="1572" y="344233"/>
                  </a:lnTo>
                  <a:lnTo>
                    <a:pt x="3145" y="348737"/>
                  </a:lnTo>
                  <a:lnTo>
                    <a:pt x="4721" y="355562"/>
                  </a:lnTo>
                  <a:lnTo>
                    <a:pt x="6293" y="360066"/>
                  </a:lnTo>
                  <a:lnTo>
                    <a:pt x="17311" y="396328"/>
                  </a:lnTo>
                  <a:lnTo>
                    <a:pt x="29899" y="430277"/>
                  </a:lnTo>
                  <a:lnTo>
                    <a:pt x="61374" y="495948"/>
                  </a:lnTo>
                  <a:lnTo>
                    <a:pt x="97574" y="554826"/>
                  </a:lnTo>
                  <a:lnTo>
                    <a:pt x="141637" y="606912"/>
                  </a:lnTo>
                  <a:lnTo>
                    <a:pt x="176260" y="638614"/>
                  </a:lnTo>
                  <a:lnTo>
                    <a:pt x="214033" y="665790"/>
                  </a:lnTo>
                  <a:lnTo>
                    <a:pt x="254950" y="690700"/>
                  </a:lnTo>
                  <a:lnTo>
                    <a:pt x="299002" y="708817"/>
                  </a:lnTo>
                  <a:lnTo>
                    <a:pt x="314763" y="715609"/>
                  </a:lnTo>
                  <a:lnTo>
                    <a:pt x="332050" y="720141"/>
                  </a:lnTo>
                  <a:lnTo>
                    <a:pt x="363536" y="729199"/>
                  </a:lnTo>
                  <a:lnTo>
                    <a:pt x="380858" y="733726"/>
                  </a:lnTo>
                  <a:lnTo>
                    <a:pt x="396584" y="738258"/>
                  </a:lnTo>
                  <a:lnTo>
                    <a:pt x="459555" y="747317"/>
                  </a:lnTo>
                  <a:lnTo>
                    <a:pt x="475281" y="747317"/>
                  </a:lnTo>
                  <a:lnTo>
                    <a:pt x="491006" y="749582"/>
                  </a:lnTo>
                  <a:lnTo>
                    <a:pt x="552381" y="749582"/>
                  </a:lnTo>
                  <a:lnTo>
                    <a:pt x="583866" y="747317"/>
                  </a:lnTo>
                  <a:lnTo>
                    <a:pt x="613755" y="742785"/>
                  </a:lnTo>
                  <a:lnTo>
                    <a:pt x="645241" y="738258"/>
                  </a:lnTo>
                  <a:lnTo>
                    <a:pt x="675130" y="733726"/>
                  </a:lnTo>
                  <a:lnTo>
                    <a:pt x="706615" y="726934"/>
                  </a:lnTo>
                  <a:lnTo>
                    <a:pt x="766428" y="713348"/>
                  </a:lnTo>
                  <a:lnTo>
                    <a:pt x="796317" y="704290"/>
                  </a:lnTo>
                  <a:lnTo>
                    <a:pt x="830961" y="695231"/>
                  </a:lnTo>
                  <a:lnTo>
                    <a:pt x="864009" y="683907"/>
                  </a:lnTo>
                  <a:lnTo>
                    <a:pt x="898619" y="674848"/>
                  </a:lnTo>
                  <a:lnTo>
                    <a:pt x="933229" y="663529"/>
                  </a:lnTo>
                  <a:lnTo>
                    <a:pt x="967874" y="654470"/>
                  </a:lnTo>
                  <a:lnTo>
                    <a:pt x="1002484" y="643146"/>
                  </a:lnTo>
                  <a:lnTo>
                    <a:pt x="1038691" y="634087"/>
                  </a:lnTo>
                  <a:lnTo>
                    <a:pt x="1109507" y="615970"/>
                  </a:lnTo>
                  <a:lnTo>
                    <a:pt x="1221252" y="595587"/>
                  </a:lnTo>
                  <a:lnTo>
                    <a:pt x="1337718" y="586533"/>
                  </a:lnTo>
                  <a:lnTo>
                    <a:pt x="1392774" y="586533"/>
                  </a:lnTo>
                  <a:lnTo>
                    <a:pt x="1410097" y="588795"/>
                  </a:lnTo>
                  <a:lnTo>
                    <a:pt x="1425822" y="588795"/>
                  </a:lnTo>
                  <a:lnTo>
                    <a:pt x="1443145" y="591060"/>
                  </a:lnTo>
                  <a:lnTo>
                    <a:pt x="1458870" y="593326"/>
                  </a:lnTo>
                  <a:lnTo>
                    <a:pt x="1476192" y="593326"/>
                  </a:lnTo>
                  <a:lnTo>
                    <a:pt x="1493515" y="597853"/>
                  </a:lnTo>
                  <a:lnTo>
                    <a:pt x="1528125" y="602385"/>
                  </a:lnTo>
                  <a:lnTo>
                    <a:pt x="1545447" y="606912"/>
                  </a:lnTo>
                  <a:lnTo>
                    <a:pt x="1562735" y="609177"/>
                  </a:lnTo>
                  <a:lnTo>
                    <a:pt x="1580057" y="613704"/>
                  </a:lnTo>
                  <a:lnTo>
                    <a:pt x="1598941" y="618236"/>
                  </a:lnTo>
                  <a:lnTo>
                    <a:pt x="1616264" y="625029"/>
                  </a:lnTo>
                  <a:lnTo>
                    <a:pt x="1633586" y="629560"/>
                  </a:lnTo>
                  <a:lnTo>
                    <a:pt x="1709124" y="656731"/>
                  </a:lnTo>
                  <a:lnTo>
                    <a:pt x="1784662" y="692965"/>
                  </a:lnTo>
                  <a:lnTo>
                    <a:pt x="1805109" y="702024"/>
                  </a:lnTo>
                  <a:lnTo>
                    <a:pt x="1823993" y="713348"/>
                  </a:lnTo>
                  <a:lnTo>
                    <a:pt x="1844440" y="724668"/>
                  </a:lnTo>
                  <a:lnTo>
                    <a:pt x="1863324" y="735992"/>
                  </a:lnTo>
                  <a:lnTo>
                    <a:pt x="1883805" y="749582"/>
                  </a:lnTo>
                  <a:lnTo>
                    <a:pt x="1904252" y="760902"/>
                  </a:lnTo>
                  <a:lnTo>
                    <a:pt x="1924733" y="774492"/>
                  </a:lnTo>
                  <a:lnTo>
                    <a:pt x="1946742" y="790343"/>
                  </a:lnTo>
                  <a:lnTo>
                    <a:pt x="1967223" y="803929"/>
                  </a:lnTo>
                  <a:lnTo>
                    <a:pt x="1989232" y="817519"/>
                  </a:lnTo>
                  <a:lnTo>
                    <a:pt x="2009713" y="828839"/>
                  </a:lnTo>
                  <a:lnTo>
                    <a:pt x="2031722" y="840163"/>
                  </a:lnTo>
                  <a:lnTo>
                    <a:pt x="2053766" y="849221"/>
                  </a:lnTo>
                  <a:lnTo>
                    <a:pt x="2074212" y="858279"/>
                  </a:lnTo>
                  <a:lnTo>
                    <a:pt x="2096256" y="862808"/>
                  </a:lnTo>
                  <a:lnTo>
                    <a:pt x="2118299" y="869602"/>
                  </a:lnTo>
                  <a:lnTo>
                    <a:pt x="2162351" y="874131"/>
                  </a:lnTo>
                  <a:lnTo>
                    <a:pt x="2204841" y="874131"/>
                  </a:lnTo>
                  <a:lnTo>
                    <a:pt x="2225323" y="869602"/>
                  </a:lnTo>
                  <a:lnTo>
                    <a:pt x="2247331" y="867338"/>
                  </a:lnTo>
                  <a:lnTo>
                    <a:pt x="2267813" y="862808"/>
                  </a:lnTo>
                  <a:lnTo>
                    <a:pt x="2289822" y="856014"/>
                  </a:lnTo>
                  <a:lnTo>
                    <a:pt x="2310303" y="849221"/>
                  </a:lnTo>
                  <a:lnTo>
                    <a:pt x="2326028" y="842427"/>
                  </a:lnTo>
                  <a:lnTo>
                    <a:pt x="2343351" y="835634"/>
                  </a:lnTo>
                  <a:lnTo>
                    <a:pt x="2359076" y="826578"/>
                  </a:lnTo>
                  <a:lnTo>
                    <a:pt x="2374802" y="819780"/>
                  </a:lnTo>
                  <a:lnTo>
                    <a:pt x="2390562" y="808460"/>
                  </a:lnTo>
                  <a:lnTo>
                    <a:pt x="2406287" y="799402"/>
                  </a:lnTo>
                  <a:lnTo>
                    <a:pt x="2437773" y="776753"/>
                  </a:lnTo>
                  <a:lnTo>
                    <a:pt x="2445618" y="769961"/>
                  </a:lnTo>
                  <a:lnTo>
                    <a:pt x="2451936" y="763168"/>
                  </a:lnTo>
                  <a:lnTo>
                    <a:pt x="2459817" y="758636"/>
                  </a:lnTo>
                  <a:lnTo>
                    <a:pt x="2466100" y="751843"/>
                  </a:lnTo>
                  <a:lnTo>
                    <a:pt x="2481825" y="735992"/>
                  </a:lnTo>
                  <a:lnTo>
                    <a:pt x="2497585" y="722407"/>
                  </a:lnTo>
                  <a:lnTo>
                    <a:pt x="2513311" y="704290"/>
                  </a:lnTo>
                  <a:lnTo>
                    <a:pt x="2529036" y="688438"/>
                  </a:lnTo>
                  <a:lnTo>
                    <a:pt x="2571526" y="634087"/>
                  </a:lnTo>
                  <a:lnTo>
                    <a:pt x="2585690" y="613704"/>
                  </a:lnTo>
                  <a:lnTo>
                    <a:pt x="2544797" y="577475"/>
                  </a:lnTo>
                  <a:lnTo>
                    <a:pt x="2500710" y="541241"/>
                  </a:lnTo>
                  <a:lnTo>
                    <a:pt x="2453499" y="505007"/>
                  </a:lnTo>
                  <a:lnTo>
                    <a:pt x="2404725" y="466511"/>
                  </a:lnTo>
                  <a:lnTo>
                    <a:pt x="2351196" y="428012"/>
                  </a:lnTo>
                  <a:lnTo>
                    <a:pt x="2294543" y="389502"/>
                  </a:lnTo>
                  <a:lnTo>
                    <a:pt x="2234765" y="351012"/>
                  </a:lnTo>
                  <a:lnTo>
                    <a:pt x="2173390" y="312521"/>
                  </a:lnTo>
                  <a:lnTo>
                    <a:pt x="2108857" y="274030"/>
                  </a:lnTo>
                  <a:lnTo>
                    <a:pt x="2041164" y="237768"/>
                  </a:lnTo>
                  <a:lnTo>
                    <a:pt x="1970348" y="203828"/>
                  </a:lnTo>
                  <a:lnTo>
                    <a:pt x="1897969" y="172116"/>
                  </a:lnTo>
                  <a:lnTo>
                    <a:pt x="1822431" y="140404"/>
                  </a:lnTo>
                  <a:lnTo>
                    <a:pt x="1745296" y="110968"/>
                  </a:lnTo>
                  <a:lnTo>
                    <a:pt x="1665037" y="86081"/>
                  </a:lnTo>
                  <a:lnTo>
                    <a:pt x="1583216" y="61148"/>
                  </a:lnTo>
                  <a:lnTo>
                    <a:pt x="1498236" y="43040"/>
                  </a:lnTo>
                  <a:lnTo>
                    <a:pt x="1411659" y="24933"/>
                  </a:lnTo>
                  <a:lnTo>
                    <a:pt x="1321958" y="13604"/>
                  </a:lnTo>
                  <a:lnTo>
                    <a:pt x="1230694" y="4550"/>
                  </a:lnTo>
                  <a:lnTo>
                    <a:pt x="1137834" y="0"/>
                  </a:lnTo>
                  <a:close/>
                </a:path>
              </a:pathLst>
            </a:custGeom>
            <a:solidFill>
              <a:srgbClr val="7EA44B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3134" y="3478403"/>
              <a:ext cx="91298" cy="12229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87728" y="2810366"/>
              <a:ext cx="1343025" cy="2407285"/>
            </a:xfrm>
            <a:custGeom>
              <a:avLst/>
              <a:gdLst/>
              <a:ahLst/>
              <a:cxnLst/>
              <a:rect l="l" t="t" r="r" b="b"/>
              <a:pathLst>
                <a:path w="1343025" h="2407285">
                  <a:moveTo>
                    <a:pt x="538242" y="0"/>
                  </a:moveTo>
                  <a:lnTo>
                    <a:pt x="478429" y="0"/>
                  </a:lnTo>
                  <a:lnTo>
                    <a:pt x="448540" y="2275"/>
                  </a:lnTo>
                  <a:lnTo>
                    <a:pt x="421776" y="79256"/>
                  </a:lnTo>
                  <a:lnTo>
                    <a:pt x="467425" y="1191166"/>
                  </a:lnTo>
                  <a:lnTo>
                    <a:pt x="14163" y="2065307"/>
                  </a:lnTo>
                  <a:lnTo>
                    <a:pt x="0" y="2162671"/>
                  </a:lnTo>
                  <a:lnTo>
                    <a:pt x="17322" y="2180779"/>
                  </a:lnTo>
                  <a:lnTo>
                    <a:pt x="36206" y="2198887"/>
                  </a:lnTo>
                  <a:lnTo>
                    <a:pt x="53494" y="2216994"/>
                  </a:lnTo>
                  <a:lnTo>
                    <a:pt x="72378" y="2232873"/>
                  </a:lnTo>
                  <a:lnTo>
                    <a:pt x="91298" y="2250981"/>
                  </a:lnTo>
                  <a:lnTo>
                    <a:pt x="111744" y="2264585"/>
                  </a:lnTo>
                  <a:lnTo>
                    <a:pt x="130629" y="2280418"/>
                  </a:lnTo>
                  <a:lnTo>
                    <a:pt x="171557" y="2307580"/>
                  </a:lnTo>
                  <a:lnTo>
                    <a:pt x="193565" y="2318909"/>
                  </a:lnTo>
                  <a:lnTo>
                    <a:pt x="214047" y="2330238"/>
                  </a:lnTo>
                  <a:lnTo>
                    <a:pt x="236055" y="2341567"/>
                  </a:lnTo>
                  <a:lnTo>
                    <a:pt x="256537" y="2352896"/>
                  </a:lnTo>
                  <a:lnTo>
                    <a:pt x="278545" y="2361949"/>
                  </a:lnTo>
                  <a:lnTo>
                    <a:pt x="302151" y="2371008"/>
                  </a:lnTo>
                  <a:lnTo>
                    <a:pt x="324195" y="2377801"/>
                  </a:lnTo>
                  <a:lnTo>
                    <a:pt x="409175" y="2398184"/>
                  </a:lnTo>
                  <a:lnTo>
                    <a:pt x="492593" y="2407242"/>
                  </a:lnTo>
                  <a:lnTo>
                    <a:pt x="576011" y="2402710"/>
                  </a:lnTo>
                  <a:lnTo>
                    <a:pt x="656270" y="2386859"/>
                  </a:lnTo>
                  <a:lnTo>
                    <a:pt x="734966" y="2359674"/>
                  </a:lnTo>
                  <a:lnTo>
                    <a:pt x="812067" y="2323459"/>
                  </a:lnTo>
                  <a:lnTo>
                    <a:pt x="884445" y="2275914"/>
                  </a:lnTo>
                  <a:lnTo>
                    <a:pt x="955297" y="2219269"/>
                  </a:lnTo>
                  <a:lnTo>
                    <a:pt x="1019796" y="2151342"/>
                  </a:lnTo>
                  <a:lnTo>
                    <a:pt x="1081170" y="2076636"/>
                  </a:lnTo>
                  <a:lnTo>
                    <a:pt x="1136262" y="1992829"/>
                  </a:lnTo>
                  <a:lnTo>
                    <a:pt x="1186632" y="1902244"/>
                  </a:lnTo>
                  <a:lnTo>
                    <a:pt x="1230684" y="1802605"/>
                  </a:lnTo>
                  <a:lnTo>
                    <a:pt x="1268453" y="1696187"/>
                  </a:lnTo>
                  <a:lnTo>
                    <a:pt x="1298376" y="1582944"/>
                  </a:lnTo>
                  <a:lnTo>
                    <a:pt x="1321982" y="1465197"/>
                  </a:lnTo>
                  <a:lnTo>
                    <a:pt x="1336145" y="1342900"/>
                  </a:lnTo>
                  <a:lnTo>
                    <a:pt x="1342429" y="1222878"/>
                  </a:lnTo>
                  <a:lnTo>
                    <a:pt x="1339270" y="1105131"/>
                  </a:lnTo>
                  <a:lnTo>
                    <a:pt x="1328265" y="987337"/>
                  </a:lnTo>
                  <a:lnTo>
                    <a:pt x="1309381" y="874141"/>
                  </a:lnTo>
                  <a:lnTo>
                    <a:pt x="1284213" y="763172"/>
                  </a:lnTo>
                  <a:lnTo>
                    <a:pt x="1251165" y="658983"/>
                  </a:lnTo>
                  <a:lnTo>
                    <a:pt x="1211799" y="557069"/>
                  </a:lnTo>
                  <a:lnTo>
                    <a:pt x="1164588" y="464255"/>
                  </a:lnTo>
                  <a:lnTo>
                    <a:pt x="1112656" y="375945"/>
                  </a:lnTo>
                  <a:lnTo>
                    <a:pt x="1054440" y="294413"/>
                  </a:lnTo>
                  <a:lnTo>
                    <a:pt x="991469" y="221936"/>
                  </a:lnTo>
                  <a:lnTo>
                    <a:pt x="922214" y="158512"/>
                  </a:lnTo>
                  <a:lnTo>
                    <a:pt x="848273" y="106464"/>
                  </a:lnTo>
                  <a:lnTo>
                    <a:pt x="771139" y="61148"/>
                  </a:lnTo>
                  <a:lnTo>
                    <a:pt x="687755" y="29436"/>
                  </a:lnTo>
                  <a:lnTo>
                    <a:pt x="598019" y="6825"/>
                  </a:lnTo>
                  <a:lnTo>
                    <a:pt x="568131" y="2275"/>
                  </a:lnTo>
                  <a:lnTo>
                    <a:pt x="53824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87728" y="2810366"/>
              <a:ext cx="1343025" cy="2407285"/>
            </a:xfrm>
            <a:custGeom>
              <a:avLst/>
              <a:gdLst/>
              <a:ahLst/>
              <a:cxnLst/>
              <a:rect l="l" t="t" r="r" b="b"/>
              <a:pathLst>
                <a:path w="1343025" h="2407285">
                  <a:moveTo>
                    <a:pt x="538242" y="0"/>
                  </a:moveTo>
                  <a:lnTo>
                    <a:pt x="478429" y="0"/>
                  </a:lnTo>
                  <a:lnTo>
                    <a:pt x="448540" y="2275"/>
                  </a:lnTo>
                  <a:lnTo>
                    <a:pt x="505194" y="1204770"/>
                  </a:lnTo>
                  <a:lnTo>
                    <a:pt x="0" y="2162671"/>
                  </a:lnTo>
                  <a:lnTo>
                    <a:pt x="17322" y="2180779"/>
                  </a:lnTo>
                  <a:lnTo>
                    <a:pt x="36206" y="2198887"/>
                  </a:lnTo>
                  <a:lnTo>
                    <a:pt x="53494" y="2216994"/>
                  </a:lnTo>
                  <a:lnTo>
                    <a:pt x="72378" y="2232873"/>
                  </a:lnTo>
                  <a:lnTo>
                    <a:pt x="91298" y="2250981"/>
                  </a:lnTo>
                  <a:lnTo>
                    <a:pt x="111744" y="2264585"/>
                  </a:lnTo>
                  <a:lnTo>
                    <a:pt x="130629" y="2280418"/>
                  </a:lnTo>
                  <a:lnTo>
                    <a:pt x="171557" y="2307580"/>
                  </a:lnTo>
                  <a:lnTo>
                    <a:pt x="193565" y="2318909"/>
                  </a:lnTo>
                  <a:lnTo>
                    <a:pt x="214047" y="2330238"/>
                  </a:lnTo>
                  <a:lnTo>
                    <a:pt x="236055" y="2341567"/>
                  </a:lnTo>
                  <a:lnTo>
                    <a:pt x="256537" y="2352896"/>
                  </a:lnTo>
                  <a:lnTo>
                    <a:pt x="278545" y="2361949"/>
                  </a:lnTo>
                  <a:lnTo>
                    <a:pt x="302151" y="2371008"/>
                  </a:lnTo>
                  <a:lnTo>
                    <a:pt x="324195" y="2377801"/>
                  </a:lnTo>
                  <a:lnTo>
                    <a:pt x="409175" y="2398184"/>
                  </a:lnTo>
                  <a:lnTo>
                    <a:pt x="492593" y="2407242"/>
                  </a:lnTo>
                  <a:lnTo>
                    <a:pt x="576011" y="2402710"/>
                  </a:lnTo>
                  <a:lnTo>
                    <a:pt x="656270" y="2386859"/>
                  </a:lnTo>
                  <a:lnTo>
                    <a:pt x="734966" y="2359674"/>
                  </a:lnTo>
                  <a:lnTo>
                    <a:pt x="812067" y="2323459"/>
                  </a:lnTo>
                  <a:lnTo>
                    <a:pt x="884445" y="2275914"/>
                  </a:lnTo>
                  <a:lnTo>
                    <a:pt x="955297" y="2219269"/>
                  </a:lnTo>
                  <a:lnTo>
                    <a:pt x="1019796" y="2151342"/>
                  </a:lnTo>
                  <a:lnTo>
                    <a:pt x="1081170" y="2076636"/>
                  </a:lnTo>
                  <a:lnTo>
                    <a:pt x="1136262" y="1992829"/>
                  </a:lnTo>
                  <a:lnTo>
                    <a:pt x="1186632" y="1902244"/>
                  </a:lnTo>
                  <a:lnTo>
                    <a:pt x="1230684" y="1802605"/>
                  </a:lnTo>
                  <a:lnTo>
                    <a:pt x="1268453" y="1696187"/>
                  </a:lnTo>
                  <a:lnTo>
                    <a:pt x="1298376" y="1582944"/>
                  </a:lnTo>
                  <a:lnTo>
                    <a:pt x="1321982" y="1465197"/>
                  </a:lnTo>
                  <a:lnTo>
                    <a:pt x="1336145" y="1342900"/>
                  </a:lnTo>
                  <a:lnTo>
                    <a:pt x="1342429" y="1222878"/>
                  </a:lnTo>
                  <a:lnTo>
                    <a:pt x="1339270" y="1105131"/>
                  </a:lnTo>
                  <a:lnTo>
                    <a:pt x="1328265" y="987337"/>
                  </a:lnTo>
                  <a:lnTo>
                    <a:pt x="1309381" y="874141"/>
                  </a:lnTo>
                  <a:lnTo>
                    <a:pt x="1284213" y="763172"/>
                  </a:lnTo>
                  <a:lnTo>
                    <a:pt x="1251165" y="658983"/>
                  </a:lnTo>
                  <a:lnTo>
                    <a:pt x="1211799" y="557069"/>
                  </a:lnTo>
                  <a:lnTo>
                    <a:pt x="1164588" y="464255"/>
                  </a:lnTo>
                  <a:lnTo>
                    <a:pt x="1112656" y="375945"/>
                  </a:lnTo>
                  <a:lnTo>
                    <a:pt x="1054440" y="294413"/>
                  </a:lnTo>
                  <a:lnTo>
                    <a:pt x="991469" y="221936"/>
                  </a:lnTo>
                  <a:lnTo>
                    <a:pt x="922214" y="158512"/>
                  </a:lnTo>
                  <a:lnTo>
                    <a:pt x="848273" y="106464"/>
                  </a:lnTo>
                  <a:lnTo>
                    <a:pt x="771139" y="61148"/>
                  </a:lnTo>
                  <a:lnTo>
                    <a:pt x="687755" y="29436"/>
                  </a:lnTo>
                  <a:lnTo>
                    <a:pt x="598019" y="6825"/>
                  </a:lnTo>
                  <a:lnTo>
                    <a:pt x="568131" y="2275"/>
                  </a:lnTo>
                  <a:lnTo>
                    <a:pt x="538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87728" y="2812641"/>
              <a:ext cx="505459" cy="2160905"/>
            </a:xfrm>
            <a:custGeom>
              <a:avLst/>
              <a:gdLst/>
              <a:ahLst/>
              <a:cxnLst/>
              <a:rect l="l" t="t" r="r" b="b"/>
              <a:pathLst>
                <a:path w="505459" h="2160904">
                  <a:moveTo>
                    <a:pt x="448540" y="0"/>
                  </a:moveTo>
                  <a:lnTo>
                    <a:pt x="421776" y="76981"/>
                  </a:lnTo>
                  <a:lnTo>
                    <a:pt x="467425" y="1188891"/>
                  </a:lnTo>
                  <a:lnTo>
                    <a:pt x="14163" y="2063032"/>
                  </a:lnTo>
                  <a:lnTo>
                    <a:pt x="0" y="2160396"/>
                  </a:lnTo>
                  <a:lnTo>
                    <a:pt x="505194" y="1202495"/>
                  </a:lnTo>
                  <a:lnTo>
                    <a:pt x="4485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776" y="3602975"/>
              <a:ext cx="77134" cy="142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01564" y="3159112"/>
              <a:ext cx="48895" cy="156845"/>
            </a:xfrm>
            <a:custGeom>
              <a:avLst/>
              <a:gdLst/>
              <a:ahLst/>
              <a:cxnLst/>
              <a:rect l="l" t="t" r="r" b="b"/>
              <a:pathLst>
                <a:path w="48895" h="156845">
                  <a:moveTo>
                    <a:pt x="48780" y="156286"/>
                  </a:moveTo>
                  <a:lnTo>
                    <a:pt x="47205" y="149453"/>
                  </a:lnTo>
                  <a:lnTo>
                    <a:pt x="44056" y="138176"/>
                  </a:lnTo>
                  <a:lnTo>
                    <a:pt x="40919" y="122288"/>
                  </a:lnTo>
                  <a:lnTo>
                    <a:pt x="39344" y="110959"/>
                  </a:lnTo>
                  <a:lnTo>
                    <a:pt x="39344" y="90576"/>
                  </a:lnTo>
                  <a:lnTo>
                    <a:pt x="37769" y="83807"/>
                  </a:lnTo>
                  <a:lnTo>
                    <a:pt x="36195" y="70205"/>
                  </a:lnTo>
                  <a:lnTo>
                    <a:pt x="36195" y="49822"/>
                  </a:lnTo>
                  <a:lnTo>
                    <a:pt x="37769" y="45313"/>
                  </a:lnTo>
                  <a:lnTo>
                    <a:pt x="37769" y="29438"/>
                  </a:lnTo>
                  <a:lnTo>
                    <a:pt x="36195" y="22656"/>
                  </a:lnTo>
                  <a:lnTo>
                    <a:pt x="31470" y="20383"/>
                  </a:lnTo>
                  <a:lnTo>
                    <a:pt x="31470" y="18148"/>
                  </a:lnTo>
                  <a:lnTo>
                    <a:pt x="29895" y="11328"/>
                  </a:lnTo>
                  <a:lnTo>
                    <a:pt x="28321" y="9055"/>
                  </a:lnTo>
                  <a:lnTo>
                    <a:pt x="23609" y="11328"/>
                  </a:lnTo>
                  <a:lnTo>
                    <a:pt x="18884" y="24930"/>
                  </a:lnTo>
                  <a:lnTo>
                    <a:pt x="15735" y="43040"/>
                  </a:lnTo>
                  <a:lnTo>
                    <a:pt x="12585" y="63423"/>
                  </a:lnTo>
                  <a:lnTo>
                    <a:pt x="11798" y="73621"/>
                  </a:lnTo>
                  <a:lnTo>
                    <a:pt x="11010" y="61150"/>
                  </a:lnTo>
                  <a:lnTo>
                    <a:pt x="14160" y="33985"/>
                  </a:lnTo>
                  <a:lnTo>
                    <a:pt x="15735" y="13601"/>
                  </a:lnTo>
                  <a:lnTo>
                    <a:pt x="15735" y="4546"/>
                  </a:lnTo>
                  <a:lnTo>
                    <a:pt x="12585" y="0"/>
                  </a:lnTo>
                  <a:lnTo>
                    <a:pt x="9436" y="2273"/>
                  </a:lnTo>
                  <a:lnTo>
                    <a:pt x="4724" y="22656"/>
                  </a:lnTo>
                  <a:lnTo>
                    <a:pt x="3149" y="36258"/>
                  </a:lnTo>
                  <a:lnTo>
                    <a:pt x="3149" y="52095"/>
                  </a:lnTo>
                  <a:lnTo>
                    <a:pt x="1574" y="67970"/>
                  </a:lnTo>
                  <a:lnTo>
                    <a:pt x="0" y="81534"/>
                  </a:lnTo>
                  <a:lnTo>
                    <a:pt x="3149" y="92862"/>
                  </a:lnTo>
                  <a:lnTo>
                    <a:pt x="12585" y="104190"/>
                  </a:lnTo>
                  <a:lnTo>
                    <a:pt x="17310" y="124574"/>
                  </a:lnTo>
                  <a:lnTo>
                    <a:pt x="28321" y="142671"/>
                  </a:lnTo>
                  <a:lnTo>
                    <a:pt x="44056" y="156286"/>
                  </a:lnTo>
                  <a:lnTo>
                    <a:pt x="48780" y="156286"/>
                  </a:lnTo>
                  <a:close/>
                </a:path>
              </a:pathLst>
            </a:custGeom>
            <a:solidFill>
              <a:srgbClr val="E4A499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506289" y="2534106"/>
              <a:ext cx="782320" cy="1169035"/>
            </a:xfrm>
            <a:custGeom>
              <a:avLst/>
              <a:gdLst/>
              <a:ahLst/>
              <a:cxnLst/>
              <a:rect l="l" t="t" r="r" b="b"/>
              <a:pathLst>
                <a:path w="782320" h="1169035">
                  <a:moveTo>
                    <a:pt x="576012" y="0"/>
                  </a:moveTo>
                  <a:lnTo>
                    <a:pt x="539805" y="13557"/>
                  </a:lnTo>
                  <a:lnTo>
                    <a:pt x="470551" y="47544"/>
                  </a:lnTo>
                  <a:lnTo>
                    <a:pt x="401296" y="92860"/>
                  </a:lnTo>
                  <a:lnTo>
                    <a:pt x="368248" y="117746"/>
                  </a:lnTo>
                  <a:lnTo>
                    <a:pt x="335200" y="144908"/>
                  </a:lnTo>
                  <a:lnTo>
                    <a:pt x="303735" y="174345"/>
                  </a:lnTo>
                  <a:lnTo>
                    <a:pt x="272260" y="206057"/>
                  </a:lnTo>
                  <a:lnTo>
                    <a:pt x="242361" y="240044"/>
                  </a:lnTo>
                  <a:lnTo>
                    <a:pt x="214031" y="276259"/>
                  </a:lnTo>
                  <a:lnTo>
                    <a:pt x="185704" y="314750"/>
                  </a:lnTo>
                  <a:lnTo>
                    <a:pt x="158950" y="355515"/>
                  </a:lnTo>
                  <a:lnTo>
                    <a:pt x="108590" y="441597"/>
                  </a:lnTo>
                  <a:lnTo>
                    <a:pt x="84984" y="489141"/>
                  </a:lnTo>
                  <a:lnTo>
                    <a:pt x="59803" y="543465"/>
                  </a:lnTo>
                  <a:lnTo>
                    <a:pt x="48785" y="572948"/>
                  </a:lnTo>
                  <a:lnTo>
                    <a:pt x="37770" y="600110"/>
                  </a:lnTo>
                  <a:lnTo>
                    <a:pt x="26755" y="629546"/>
                  </a:lnTo>
                  <a:lnTo>
                    <a:pt x="7868" y="688420"/>
                  </a:lnTo>
                  <a:lnTo>
                    <a:pt x="0" y="717857"/>
                  </a:lnTo>
                  <a:lnTo>
                    <a:pt x="777458" y="1168508"/>
                  </a:lnTo>
                  <a:lnTo>
                    <a:pt x="782179" y="1093755"/>
                  </a:lnTo>
                  <a:lnTo>
                    <a:pt x="601180" y="29436"/>
                  </a:lnTo>
                  <a:lnTo>
                    <a:pt x="576012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506289" y="2534106"/>
              <a:ext cx="777875" cy="1169035"/>
            </a:xfrm>
            <a:custGeom>
              <a:avLst/>
              <a:gdLst/>
              <a:ahLst/>
              <a:cxnLst/>
              <a:rect l="l" t="t" r="r" b="b"/>
              <a:pathLst>
                <a:path w="777875" h="1169035">
                  <a:moveTo>
                    <a:pt x="576012" y="0"/>
                  </a:moveTo>
                  <a:lnTo>
                    <a:pt x="539805" y="13557"/>
                  </a:lnTo>
                  <a:lnTo>
                    <a:pt x="470551" y="47544"/>
                  </a:lnTo>
                  <a:lnTo>
                    <a:pt x="401296" y="92860"/>
                  </a:lnTo>
                  <a:lnTo>
                    <a:pt x="368248" y="117746"/>
                  </a:lnTo>
                  <a:lnTo>
                    <a:pt x="335200" y="144908"/>
                  </a:lnTo>
                  <a:lnTo>
                    <a:pt x="303735" y="174345"/>
                  </a:lnTo>
                  <a:lnTo>
                    <a:pt x="272260" y="206057"/>
                  </a:lnTo>
                  <a:lnTo>
                    <a:pt x="242361" y="240044"/>
                  </a:lnTo>
                  <a:lnTo>
                    <a:pt x="214031" y="276259"/>
                  </a:lnTo>
                  <a:lnTo>
                    <a:pt x="185704" y="314750"/>
                  </a:lnTo>
                  <a:lnTo>
                    <a:pt x="158950" y="355515"/>
                  </a:lnTo>
                  <a:lnTo>
                    <a:pt x="108590" y="441597"/>
                  </a:lnTo>
                  <a:lnTo>
                    <a:pt x="84984" y="489141"/>
                  </a:lnTo>
                  <a:lnTo>
                    <a:pt x="59803" y="543465"/>
                  </a:lnTo>
                  <a:lnTo>
                    <a:pt x="48785" y="572948"/>
                  </a:lnTo>
                  <a:lnTo>
                    <a:pt x="37770" y="600110"/>
                  </a:lnTo>
                  <a:lnTo>
                    <a:pt x="26755" y="629546"/>
                  </a:lnTo>
                  <a:lnTo>
                    <a:pt x="7868" y="688420"/>
                  </a:lnTo>
                  <a:lnTo>
                    <a:pt x="0" y="717857"/>
                  </a:lnTo>
                  <a:lnTo>
                    <a:pt x="777458" y="1168508"/>
                  </a:lnTo>
                  <a:lnTo>
                    <a:pt x="5760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82302" y="2534106"/>
              <a:ext cx="222250" cy="1169035"/>
            </a:xfrm>
            <a:custGeom>
              <a:avLst/>
              <a:gdLst/>
              <a:ahLst/>
              <a:cxnLst/>
              <a:rect l="l" t="t" r="r" b="b"/>
              <a:pathLst>
                <a:path w="222250" h="1169035">
                  <a:moveTo>
                    <a:pt x="0" y="0"/>
                  </a:moveTo>
                  <a:lnTo>
                    <a:pt x="201445" y="1168508"/>
                  </a:lnTo>
                  <a:lnTo>
                    <a:pt x="221892" y="1123239"/>
                  </a:lnTo>
                  <a:lnTo>
                    <a:pt x="39331" y="38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31781" y="3634687"/>
              <a:ext cx="20955" cy="63500"/>
            </a:xfrm>
            <a:custGeom>
              <a:avLst/>
              <a:gdLst/>
              <a:ahLst/>
              <a:cxnLst/>
              <a:rect l="l" t="t" r="r" b="b"/>
              <a:pathLst>
                <a:path w="20954" h="63500">
                  <a:moveTo>
                    <a:pt x="7880" y="0"/>
                  </a:moveTo>
                  <a:lnTo>
                    <a:pt x="7880" y="9053"/>
                  </a:lnTo>
                  <a:lnTo>
                    <a:pt x="9442" y="27161"/>
                  </a:lnTo>
                  <a:lnTo>
                    <a:pt x="6317" y="42994"/>
                  </a:lnTo>
                  <a:lnTo>
                    <a:pt x="1596" y="58873"/>
                  </a:lnTo>
                  <a:lnTo>
                    <a:pt x="0" y="63377"/>
                  </a:lnTo>
                  <a:lnTo>
                    <a:pt x="9442" y="63377"/>
                  </a:lnTo>
                  <a:lnTo>
                    <a:pt x="15760" y="56598"/>
                  </a:lnTo>
                  <a:lnTo>
                    <a:pt x="20481" y="38490"/>
                  </a:lnTo>
                  <a:lnTo>
                    <a:pt x="18884" y="15832"/>
                  </a:lnTo>
                  <a:lnTo>
                    <a:pt x="12601" y="2275"/>
                  </a:lnTo>
                  <a:lnTo>
                    <a:pt x="7880" y="0"/>
                  </a:lnTo>
                  <a:close/>
                </a:path>
              </a:pathLst>
            </a:custGeom>
            <a:solidFill>
              <a:srgbClr val="E4A499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52108" y="2683573"/>
              <a:ext cx="1017269" cy="652780"/>
            </a:xfrm>
            <a:custGeom>
              <a:avLst/>
              <a:gdLst/>
              <a:ahLst/>
              <a:cxnLst/>
              <a:rect l="l" t="t" r="r" b="b"/>
              <a:pathLst>
                <a:path w="1017270" h="652779">
                  <a:moveTo>
                    <a:pt x="31483" y="627265"/>
                  </a:moveTo>
                  <a:lnTo>
                    <a:pt x="20472" y="624992"/>
                  </a:lnTo>
                  <a:lnTo>
                    <a:pt x="15760" y="609168"/>
                  </a:lnTo>
                  <a:lnTo>
                    <a:pt x="11036" y="624992"/>
                  </a:lnTo>
                  <a:lnTo>
                    <a:pt x="0" y="627265"/>
                  </a:lnTo>
                  <a:lnTo>
                    <a:pt x="7874" y="636320"/>
                  </a:lnTo>
                  <a:lnTo>
                    <a:pt x="4724" y="652208"/>
                  </a:lnTo>
                  <a:lnTo>
                    <a:pt x="15760" y="645375"/>
                  </a:lnTo>
                  <a:lnTo>
                    <a:pt x="25196" y="652208"/>
                  </a:lnTo>
                  <a:lnTo>
                    <a:pt x="23609" y="636320"/>
                  </a:lnTo>
                  <a:lnTo>
                    <a:pt x="31483" y="627265"/>
                  </a:lnTo>
                  <a:close/>
                </a:path>
                <a:path w="1017270" h="652779">
                  <a:moveTo>
                    <a:pt x="741248" y="45262"/>
                  </a:moveTo>
                  <a:lnTo>
                    <a:pt x="730237" y="27165"/>
                  </a:lnTo>
                  <a:lnTo>
                    <a:pt x="733399" y="2273"/>
                  </a:lnTo>
                  <a:lnTo>
                    <a:pt x="717638" y="13601"/>
                  </a:lnTo>
                  <a:lnTo>
                    <a:pt x="703478" y="0"/>
                  </a:lnTo>
                  <a:lnTo>
                    <a:pt x="705078" y="24879"/>
                  </a:lnTo>
                  <a:lnTo>
                    <a:pt x="692480" y="40767"/>
                  </a:lnTo>
                  <a:lnTo>
                    <a:pt x="708202" y="45262"/>
                  </a:lnTo>
                  <a:lnTo>
                    <a:pt x="714514" y="67919"/>
                  </a:lnTo>
                  <a:lnTo>
                    <a:pt x="723963" y="47548"/>
                  </a:lnTo>
                  <a:lnTo>
                    <a:pt x="741248" y="45262"/>
                  </a:lnTo>
                  <a:close/>
                </a:path>
                <a:path w="1017270" h="652779">
                  <a:moveTo>
                    <a:pt x="1016673" y="251371"/>
                  </a:moveTo>
                  <a:lnTo>
                    <a:pt x="1004062" y="230987"/>
                  </a:lnTo>
                  <a:lnTo>
                    <a:pt x="1008786" y="203822"/>
                  </a:lnTo>
                  <a:lnTo>
                    <a:pt x="991501" y="215112"/>
                  </a:lnTo>
                  <a:lnTo>
                    <a:pt x="975741" y="201549"/>
                  </a:lnTo>
                  <a:lnTo>
                    <a:pt x="977341" y="226441"/>
                  </a:lnTo>
                  <a:lnTo>
                    <a:pt x="961580" y="244551"/>
                  </a:lnTo>
                  <a:lnTo>
                    <a:pt x="980465" y="251371"/>
                  </a:lnTo>
                  <a:lnTo>
                    <a:pt x="986777" y="276263"/>
                  </a:lnTo>
                  <a:lnTo>
                    <a:pt x="997788" y="253644"/>
                  </a:lnTo>
                  <a:lnTo>
                    <a:pt x="1016673" y="251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7404" y="3168157"/>
              <a:ext cx="81837" cy="1743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4487" y="5016078"/>
              <a:ext cx="108599" cy="1086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5413" y="3066289"/>
              <a:ext cx="1872791" cy="23641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4940" y="5206284"/>
              <a:ext cx="165239" cy="1041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39208" y="4314054"/>
              <a:ext cx="287020" cy="756920"/>
            </a:xfrm>
            <a:custGeom>
              <a:avLst/>
              <a:gdLst/>
              <a:ahLst/>
              <a:cxnLst/>
              <a:rect l="l" t="t" r="r" b="b"/>
              <a:pathLst>
                <a:path w="287020" h="756920">
                  <a:moveTo>
                    <a:pt x="149492" y="0"/>
                  </a:moveTo>
                  <a:lnTo>
                    <a:pt x="124325" y="0"/>
                  </a:lnTo>
                  <a:lnTo>
                    <a:pt x="100719" y="9053"/>
                  </a:lnTo>
                  <a:lnTo>
                    <a:pt x="78686" y="47544"/>
                  </a:lnTo>
                  <a:lnTo>
                    <a:pt x="67671" y="88310"/>
                  </a:lnTo>
                  <a:lnTo>
                    <a:pt x="56653" y="140404"/>
                  </a:lnTo>
                  <a:lnTo>
                    <a:pt x="55080" y="192499"/>
                  </a:lnTo>
                  <a:lnTo>
                    <a:pt x="59801" y="280809"/>
                  </a:lnTo>
                  <a:lnTo>
                    <a:pt x="56653" y="371395"/>
                  </a:lnTo>
                  <a:lnTo>
                    <a:pt x="48787" y="459705"/>
                  </a:lnTo>
                  <a:lnTo>
                    <a:pt x="36196" y="541236"/>
                  </a:lnTo>
                  <a:lnTo>
                    <a:pt x="23605" y="611439"/>
                  </a:lnTo>
                  <a:lnTo>
                    <a:pt x="12587" y="665762"/>
                  </a:lnTo>
                  <a:lnTo>
                    <a:pt x="3145" y="702024"/>
                  </a:lnTo>
                  <a:lnTo>
                    <a:pt x="0" y="715582"/>
                  </a:lnTo>
                  <a:lnTo>
                    <a:pt x="99157" y="756347"/>
                  </a:lnTo>
                  <a:lnTo>
                    <a:pt x="160531" y="656708"/>
                  </a:lnTo>
                  <a:lnTo>
                    <a:pt x="207743" y="557069"/>
                  </a:lnTo>
                  <a:lnTo>
                    <a:pt x="243949" y="459705"/>
                  </a:lnTo>
                  <a:lnTo>
                    <a:pt x="267555" y="364569"/>
                  </a:lnTo>
                  <a:lnTo>
                    <a:pt x="281718" y="276259"/>
                  </a:lnTo>
                  <a:lnTo>
                    <a:pt x="286439" y="194728"/>
                  </a:lnTo>
                  <a:lnTo>
                    <a:pt x="281718" y="124525"/>
                  </a:lnTo>
                  <a:lnTo>
                    <a:pt x="270679" y="65652"/>
                  </a:lnTo>
                  <a:lnTo>
                    <a:pt x="253392" y="54323"/>
                  </a:lnTo>
                  <a:lnTo>
                    <a:pt x="231348" y="38490"/>
                  </a:lnTo>
                  <a:lnTo>
                    <a:pt x="204584" y="22657"/>
                  </a:lnTo>
                  <a:lnTo>
                    <a:pt x="177819" y="9053"/>
                  </a:lnTo>
                  <a:lnTo>
                    <a:pt x="1494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148397" y="4302725"/>
              <a:ext cx="219075" cy="942340"/>
            </a:xfrm>
            <a:custGeom>
              <a:avLst/>
              <a:gdLst/>
              <a:ahLst/>
              <a:cxnLst/>
              <a:rect l="l" t="t" r="r" b="b"/>
              <a:pathLst>
                <a:path w="219075" h="942339">
                  <a:moveTo>
                    <a:pt x="47211" y="0"/>
                  </a:moveTo>
                  <a:lnTo>
                    <a:pt x="47211" y="2275"/>
                  </a:lnTo>
                  <a:lnTo>
                    <a:pt x="45614" y="6778"/>
                  </a:lnTo>
                  <a:lnTo>
                    <a:pt x="42490" y="13604"/>
                  </a:lnTo>
                  <a:lnTo>
                    <a:pt x="37768" y="22657"/>
                  </a:lnTo>
                  <a:lnTo>
                    <a:pt x="31450" y="29436"/>
                  </a:lnTo>
                  <a:lnTo>
                    <a:pt x="23605" y="38490"/>
                  </a:lnTo>
                  <a:lnTo>
                    <a:pt x="12566" y="45269"/>
                  </a:lnTo>
                  <a:lnTo>
                    <a:pt x="0" y="47544"/>
                  </a:lnTo>
                  <a:lnTo>
                    <a:pt x="28326" y="113243"/>
                  </a:lnTo>
                  <a:lnTo>
                    <a:pt x="59777" y="194728"/>
                  </a:lnTo>
                  <a:lnTo>
                    <a:pt x="89701" y="289863"/>
                  </a:lnTo>
                  <a:lnTo>
                    <a:pt x="118027" y="398556"/>
                  </a:lnTo>
                  <a:lnTo>
                    <a:pt x="141633" y="520853"/>
                  </a:lnTo>
                  <a:lnTo>
                    <a:pt x="157359" y="652204"/>
                  </a:lnTo>
                  <a:lnTo>
                    <a:pt x="163676" y="794838"/>
                  </a:lnTo>
                  <a:lnTo>
                    <a:pt x="158955" y="942059"/>
                  </a:lnTo>
                  <a:lnTo>
                    <a:pt x="210888" y="928469"/>
                  </a:lnTo>
                  <a:lnTo>
                    <a:pt x="218733" y="713353"/>
                  </a:lnTo>
                  <a:lnTo>
                    <a:pt x="207729" y="525357"/>
                  </a:lnTo>
                  <a:lnTo>
                    <a:pt x="182561" y="366844"/>
                  </a:lnTo>
                  <a:lnTo>
                    <a:pt x="149513" y="235493"/>
                  </a:lnTo>
                  <a:lnTo>
                    <a:pt x="113306" y="133626"/>
                  </a:lnTo>
                  <a:lnTo>
                    <a:pt x="80259" y="58873"/>
                  </a:lnTo>
                  <a:lnTo>
                    <a:pt x="56653" y="15832"/>
                  </a:lnTo>
                  <a:lnTo>
                    <a:pt x="47211" y="0"/>
                  </a:lnTo>
                  <a:close/>
                </a:path>
              </a:pathLst>
            </a:custGeom>
            <a:solidFill>
              <a:srgbClr val="0C0C8B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786412" y="3689019"/>
              <a:ext cx="525780" cy="1556385"/>
            </a:xfrm>
            <a:custGeom>
              <a:avLst/>
              <a:gdLst/>
              <a:ahLst/>
              <a:cxnLst/>
              <a:rect l="l" t="t" r="r" b="b"/>
              <a:pathLst>
                <a:path w="525779" h="1556385">
                  <a:moveTo>
                    <a:pt x="470560" y="52095"/>
                  </a:moveTo>
                  <a:lnTo>
                    <a:pt x="439077" y="2273"/>
                  </a:lnTo>
                  <a:lnTo>
                    <a:pt x="426478" y="6819"/>
                  </a:lnTo>
                  <a:lnTo>
                    <a:pt x="413905" y="13601"/>
                  </a:lnTo>
                  <a:lnTo>
                    <a:pt x="385584" y="27203"/>
                  </a:lnTo>
                  <a:lnTo>
                    <a:pt x="369824" y="33985"/>
                  </a:lnTo>
                  <a:lnTo>
                    <a:pt x="357263" y="40767"/>
                  </a:lnTo>
                  <a:lnTo>
                    <a:pt x="344652" y="45313"/>
                  </a:lnTo>
                  <a:lnTo>
                    <a:pt x="335216" y="47586"/>
                  </a:lnTo>
                  <a:lnTo>
                    <a:pt x="313169" y="52095"/>
                  </a:lnTo>
                  <a:lnTo>
                    <a:pt x="264401" y="52095"/>
                  </a:lnTo>
                  <a:lnTo>
                    <a:pt x="237629" y="47586"/>
                  </a:lnTo>
                  <a:lnTo>
                    <a:pt x="210908" y="38493"/>
                  </a:lnTo>
                  <a:lnTo>
                    <a:pt x="180975" y="29438"/>
                  </a:lnTo>
                  <a:lnTo>
                    <a:pt x="149491" y="15875"/>
                  </a:lnTo>
                  <a:lnTo>
                    <a:pt x="116446" y="0"/>
                  </a:lnTo>
                  <a:lnTo>
                    <a:pt x="118046" y="2273"/>
                  </a:lnTo>
                  <a:lnTo>
                    <a:pt x="118046" y="9055"/>
                  </a:lnTo>
                  <a:lnTo>
                    <a:pt x="124333" y="13601"/>
                  </a:lnTo>
                  <a:lnTo>
                    <a:pt x="132207" y="20383"/>
                  </a:lnTo>
                  <a:lnTo>
                    <a:pt x="138493" y="27203"/>
                  </a:lnTo>
                  <a:lnTo>
                    <a:pt x="144767" y="36258"/>
                  </a:lnTo>
                  <a:lnTo>
                    <a:pt x="146367" y="47586"/>
                  </a:lnTo>
                  <a:lnTo>
                    <a:pt x="147929" y="81534"/>
                  </a:lnTo>
                  <a:lnTo>
                    <a:pt x="147929" y="133629"/>
                  </a:lnTo>
                  <a:lnTo>
                    <a:pt x="144767" y="208381"/>
                  </a:lnTo>
                  <a:lnTo>
                    <a:pt x="155816" y="210604"/>
                  </a:lnTo>
                  <a:lnTo>
                    <a:pt x="168376" y="212877"/>
                  </a:lnTo>
                  <a:lnTo>
                    <a:pt x="199859" y="217424"/>
                  </a:lnTo>
                  <a:lnTo>
                    <a:pt x="218744" y="217424"/>
                  </a:lnTo>
                  <a:lnTo>
                    <a:pt x="239229" y="215150"/>
                  </a:lnTo>
                  <a:lnTo>
                    <a:pt x="261239" y="212877"/>
                  </a:lnTo>
                  <a:lnTo>
                    <a:pt x="284848" y="208381"/>
                  </a:lnTo>
                  <a:lnTo>
                    <a:pt x="306882" y="201549"/>
                  </a:lnTo>
                  <a:lnTo>
                    <a:pt x="330492" y="190220"/>
                  </a:lnTo>
                  <a:lnTo>
                    <a:pt x="355663" y="178892"/>
                  </a:lnTo>
                  <a:lnTo>
                    <a:pt x="379272" y="160782"/>
                  </a:lnTo>
                  <a:lnTo>
                    <a:pt x="402869" y="140398"/>
                  </a:lnTo>
                  <a:lnTo>
                    <a:pt x="426478" y="115519"/>
                  </a:lnTo>
                  <a:lnTo>
                    <a:pt x="448525" y="86080"/>
                  </a:lnTo>
                  <a:lnTo>
                    <a:pt x="470560" y="52095"/>
                  </a:lnTo>
                  <a:close/>
                </a:path>
                <a:path w="525779" h="1556385">
                  <a:moveTo>
                    <a:pt x="525653" y="1408544"/>
                  </a:moveTo>
                  <a:lnTo>
                    <a:pt x="519341" y="1265910"/>
                  </a:lnTo>
                  <a:lnTo>
                    <a:pt x="503618" y="1134567"/>
                  </a:lnTo>
                  <a:lnTo>
                    <a:pt x="480009" y="1012266"/>
                  </a:lnTo>
                  <a:lnTo>
                    <a:pt x="451675" y="903579"/>
                  </a:lnTo>
                  <a:lnTo>
                    <a:pt x="421754" y="808443"/>
                  </a:lnTo>
                  <a:lnTo>
                    <a:pt x="400888" y="754380"/>
                  </a:lnTo>
                  <a:lnTo>
                    <a:pt x="413905" y="731456"/>
                  </a:lnTo>
                  <a:lnTo>
                    <a:pt x="423354" y="706577"/>
                  </a:lnTo>
                  <a:lnTo>
                    <a:pt x="431203" y="683907"/>
                  </a:lnTo>
                  <a:lnTo>
                    <a:pt x="435914" y="663536"/>
                  </a:lnTo>
                  <a:lnTo>
                    <a:pt x="437515" y="647700"/>
                  </a:lnTo>
                  <a:lnTo>
                    <a:pt x="439077" y="638594"/>
                  </a:lnTo>
                  <a:lnTo>
                    <a:pt x="439077" y="634098"/>
                  </a:lnTo>
                  <a:lnTo>
                    <a:pt x="435914" y="620496"/>
                  </a:lnTo>
                  <a:lnTo>
                    <a:pt x="428078" y="602386"/>
                  </a:lnTo>
                  <a:lnTo>
                    <a:pt x="420192" y="582002"/>
                  </a:lnTo>
                  <a:lnTo>
                    <a:pt x="415467" y="570674"/>
                  </a:lnTo>
                  <a:lnTo>
                    <a:pt x="395033" y="584276"/>
                  </a:lnTo>
                  <a:lnTo>
                    <a:pt x="372986" y="600113"/>
                  </a:lnTo>
                  <a:lnTo>
                    <a:pt x="328930" y="622769"/>
                  </a:lnTo>
                  <a:lnTo>
                    <a:pt x="305320" y="634098"/>
                  </a:lnTo>
                  <a:lnTo>
                    <a:pt x="283286" y="643153"/>
                  </a:lnTo>
                  <a:lnTo>
                    <a:pt x="239229" y="652208"/>
                  </a:lnTo>
                  <a:lnTo>
                    <a:pt x="218744" y="654481"/>
                  </a:lnTo>
                  <a:lnTo>
                    <a:pt x="198297" y="652208"/>
                  </a:lnTo>
                  <a:lnTo>
                    <a:pt x="147929" y="625043"/>
                  </a:lnTo>
                  <a:lnTo>
                    <a:pt x="124333" y="588784"/>
                  </a:lnTo>
                  <a:lnTo>
                    <a:pt x="97561" y="498233"/>
                  </a:lnTo>
                  <a:lnTo>
                    <a:pt x="83400" y="434809"/>
                  </a:lnTo>
                  <a:lnTo>
                    <a:pt x="72390" y="369112"/>
                  </a:lnTo>
                  <a:lnTo>
                    <a:pt x="64516" y="301193"/>
                  </a:lnTo>
                  <a:lnTo>
                    <a:pt x="61391" y="235534"/>
                  </a:lnTo>
                  <a:lnTo>
                    <a:pt x="62953" y="165341"/>
                  </a:lnTo>
                  <a:lnTo>
                    <a:pt x="69240" y="97409"/>
                  </a:lnTo>
                  <a:lnTo>
                    <a:pt x="80276" y="24930"/>
                  </a:lnTo>
                  <a:lnTo>
                    <a:pt x="44069" y="74752"/>
                  </a:lnTo>
                  <a:lnTo>
                    <a:pt x="20459" y="172110"/>
                  </a:lnTo>
                  <a:lnTo>
                    <a:pt x="6299" y="298919"/>
                  </a:lnTo>
                  <a:lnTo>
                    <a:pt x="0" y="441591"/>
                  </a:lnTo>
                  <a:lnTo>
                    <a:pt x="0" y="582002"/>
                  </a:lnTo>
                  <a:lnTo>
                    <a:pt x="3149" y="702017"/>
                  </a:lnTo>
                  <a:lnTo>
                    <a:pt x="6299" y="785825"/>
                  </a:lnTo>
                  <a:lnTo>
                    <a:pt x="81838" y="840155"/>
                  </a:lnTo>
                  <a:lnTo>
                    <a:pt x="146367" y="851484"/>
                  </a:lnTo>
                  <a:lnTo>
                    <a:pt x="203022" y="856030"/>
                  </a:lnTo>
                  <a:lnTo>
                    <a:pt x="203301" y="856005"/>
                  </a:lnTo>
                  <a:lnTo>
                    <a:pt x="206184" y="860539"/>
                  </a:lnTo>
                  <a:lnTo>
                    <a:pt x="237629" y="917181"/>
                  </a:lnTo>
                  <a:lnTo>
                    <a:pt x="267550" y="976058"/>
                  </a:lnTo>
                  <a:lnTo>
                    <a:pt x="294284" y="1037196"/>
                  </a:lnTo>
                  <a:lnTo>
                    <a:pt x="319493" y="1098308"/>
                  </a:lnTo>
                  <a:lnTo>
                    <a:pt x="341503" y="1159446"/>
                  </a:lnTo>
                  <a:lnTo>
                    <a:pt x="361975" y="1220597"/>
                  </a:lnTo>
                  <a:lnTo>
                    <a:pt x="380860" y="1277239"/>
                  </a:lnTo>
                  <a:lnTo>
                    <a:pt x="396595" y="1331569"/>
                  </a:lnTo>
                  <a:lnTo>
                    <a:pt x="410756" y="1383665"/>
                  </a:lnTo>
                  <a:lnTo>
                    <a:pt x="423354" y="1428927"/>
                  </a:lnTo>
                  <a:lnTo>
                    <a:pt x="432790" y="1467472"/>
                  </a:lnTo>
                  <a:lnTo>
                    <a:pt x="440639" y="1499158"/>
                  </a:lnTo>
                  <a:lnTo>
                    <a:pt x="445363" y="1524063"/>
                  </a:lnTo>
                  <a:lnTo>
                    <a:pt x="448525" y="1539913"/>
                  </a:lnTo>
                  <a:lnTo>
                    <a:pt x="450088" y="1544447"/>
                  </a:lnTo>
                  <a:lnTo>
                    <a:pt x="520941" y="1555775"/>
                  </a:lnTo>
                  <a:lnTo>
                    <a:pt x="525653" y="1408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548769" y="3310839"/>
              <a:ext cx="666115" cy="1169035"/>
            </a:xfrm>
            <a:custGeom>
              <a:avLst/>
              <a:gdLst/>
              <a:ahLst/>
              <a:cxnLst/>
              <a:rect l="l" t="t" r="r" b="b"/>
              <a:pathLst>
                <a:path w="666114" h="1169035">
                  <a:moveTo>
                    <a:pt x="665721" y="985113"/>
                  </a:moveTo>
                  <a:lnTo>
                    <a:pt x="637387" y="892251"/>
                  </a:lnTo>
                  <a:lnTo>
                    <a:pt x="610628" y="808443"/>
                  </a:lnTo>
                  <a:lnTo>
                    <a:pt x="583857" y="736015"/>
                  </a:lnTo>
                  <a:lnTo>
                    <a:pt x="558698" y="670318"/>
                  </a:lnTo>
                  <a:lnTo>
                    <a:pt x="535089" y="613714"/>
                  </a:lnTo>
                  <a:lnTo>
                    <a:pt x="513041" y="566178"/>
                  </a:lnTo>
                  <a:lnTo>
                    <a:pt x="492594" y="525411"/>
                  </a:lnTo>
                  <a:lnTo>
                    <a:pt x="473710" y="489140"/>
                  </a:lnTo>
                  <a:lnTo>
                    <a:pt x="426504" y="421220"/>
                  </a:lnTo>
                  <a:lnTo>
                    <a:pt x="398170" y="394055"/>
                  </a:lnTo>
                  <a:lnTo>
                    <a:pt x="395020" y="389509"/>
                  </a:lnTo>
                  <a:lnTo>
                    <a:pt x="393458" y="389509"/>
                  </a:lnTo>
                  <a:lnTo>
                    <a:pt x="382409" y="391782"/>
                  </a:lnTo>
                  <a:lnTo>
                    <a:pt x="369849" y="391782"/>
                  </a:lnTo>
                  <a:lnTo>
                    <a:pt x="358813" y="394055"/>
                  </a:lnTo>
                  <a:lnTo>
                    <a:pt x="347802" y="394055"/>
                  </a:lnTo>
                  <a:lnTo>
                    <a:pt x="336804" y="398564"/>
                  </a:lnTo>
                  <a:lnTo>
                    <a:pt x="327355" y="403110"/>
                  </a:lnTo>
                  <a:lnTo>
                    <a:pt x="317919" y="409892"/>
                  </a:lnTo>
                  <a:lnTo>
                    <a:pt x="308470" y="421220"/>
                  </a:lnTo>
                  <a:lnTo>
                    <a:pt x="308292" y="422363"/>
                  </a:lnTo>
                  <a:lnTo>
                    <a:pt x="303758" y="416674"/>
                  </a:lnTo>
                  <a:lnTo>
                    <a:pt x="240792" y="375945"/>
                  </a:lnTo>
                  <a:lnTo>
                    <a:pt x="212471" y="348742"/>
                  </a:lnTo>
                  <a:lnTo>
                    <a:pt x="185712" y="319303"/>
                  </a:lnTo>
                  <a:lnTo>
                    <a:pt x="138493" y="251371"/>
                  </a:lnTo>
                  <a:lnTo>
                    <a:pt x="118033" y="215163"/>
                  </a:lnTo>
                  <a:lnTo>
                    <a:pt x="100723" y="181178"/>
                  </a:lnTo>
                  <a:lnTo>
                    <a:pt x="83413" y="144957"/>
                  </a:lnTo>
                  <a:lnTo>
                    <a:pt x="58229" y="83807"/>
                  </a:lnTo>
                  <a:lnTo>
                    <a:pt x="47218" y="56603"/>
                  </a:lnTo>
                  <a:lnTo>
                    <a:pt x="39344" y="33985"/>
                  </a:lnTo>
                  <a:lnTo>
                    <a:pt x="34632" y="15887"/>
                  </a:lnTo>
                  <a:lnTo>
                    <a:pt x="29908" y="2273"/>
                  </a:lnTo>
                  <a:lnTo>
                    <a:pt x="0" y="0"/>
                  </a:lnTo>
                  <a:lnTo>
                    <a:pt x="15748" y="97370"/>
                  </a:lnTo>
                  <a:lnTo>
                    <a:pt x="34632" y="183451"/>
                  </a:lnTo>
                  <a:lnTo>
                    <a:pt x="55079" y="260426"/>
                  </a:lnTo>
                  <a:lnTo>
                    <a:pt x="78689" y="323850"/>
                  </a:lnTo>
                  <a:lnTo>
                    <a:pt x="103873" y="380453"/>
                  </a:lnTo>
                  <a:lnTo>
                    <a:pt x="129057" y="428002"/>
                  </a:lnTo>
                  <a:lnTo>
                    <a:pt x="154241" y="466534"/>
                  </a:lnTo>
                  <a:lnTo>
                    <a:pt x="180987" y="498195"/>
                  </a:lnTo>
                  <a:lnTo>
                    <a:pt x="228206" y="543521"/>
                  </a:lnTo>
                  <a:lnTo>
                    <a:pt x="269125" y="568401"/>
                  </a:lnTo>
                  <a:lnTo>
                    <a:pt x="286118" y="575741"/>
                  </a:lnTo>
                  <a:lnTo>
                    <a:pt x="276987" y="722414"/>
                  </a:lnTo>
                  <a:lnTo>
                    <a:pt x="284873" y="874141"/>
                  </a:lnTo>
                  <a:lnTo>
                    <a:pt x="310032" y="1012278"/>
                  </a:lnTo>
                  <a:lnTo>
                    <a:pt x="322643" y="1053045"/>
                  </a:lnTo>
                  <a:lnTo>
                    <a:pt x="358813" y="1114183"/>
                  </a:lnTo>
                  <a:lnTo>
                    <a:pt x="402894" y="1152677"/>
                  </a:lnTo>
                  <a:lnTo>
                    <a:pt x="453263" y="1168514"/>
                  </a:lnTo>
                  <a:lnTo>
                    <a:pt x="479996" y="1168514"/>
                  </a:lnTo>
                  <a:lnTo>
                    <a:pt x="533527" y="1150404"/>
                  </a:lnTo>
                  <a:lnTo>
                    <a:pt x="583857" y="1114183"/>
                  </a:lnTo>
                  <a:lnTo>
                    <a:pt x="629513" y="1059815"/>
                  </a:lnTo>
                  <a:lnTo>
                    <a:pt x="648398" y="1023607"/>
                  </a:lnTo>
                  <a:lnTo>
                    <a:pt x="665721" y="985113"/>
                  </a:lnTo>
                  <a:close/>
                </a:path>
              </a:pathLst>
            </a:custGeom>
            <a:solidFill>
              <a:srgbClr val="0C0C8B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506289" y="3310837"/>
              <a:ext cx="359410" cy="668655"/>
            </a:xfrm>
            <a:custGeom>
              <a:avLst/>
              <a:gdLst/>
              <a:ahLst/>
              <a:cxnLst/>
              <a:rect l="l" t="t" r="r" b="b"/>
              <a:pathLst>
                <a:path w="359410" h="668654">
                  <a:moveTo>
                    <a:pt x="42491" y="0"/>
                  </a:moveTo>
                  <a:lnTo>
                    <a:pt x="0" y="13604"/>
                  </a:lnTo>
                  <a:lnTo>
                    <a:pt x="12590" y="124572"/>
                  </a:lnTo>
                  <a:lnTo>
                    <a:pt x="26755" y="224211"/>
                  </a:lnTo>
                  <a:lnTo>
                    <a:pt x="45640" y="307971"/>
                  </a:lnTo>
                  <a:lnTo>
                    <a:pt x="67673" y="382724"/>
                  </a:lnTo>
                  <a:lnTo>
                    <a:pt x="91278" y="446147"/>
                  </a:lnTo>
                  <a:lnTo>
                    <a:pt x="114884" y="498195"/>
                  </a:lnTo>
                  <a:lnTo>
                    <a:pt x="140065" y="541236"/>
                  </a:lnTo>
                  <a:lnTo>
                    <a:pt x="165247" y="577452"/>
                  </a:lnTo>
                  <a:lnTo>
                    <a:pt x="212458" y="627271"/>
                  </a:lnTo>
                  <a:lnTo>
                    <a:pt x="253376" y="654479"/>
                  </a:lnTo>
                  <a:lnTo>
                    <a:pt x="287999" y="668037"/>
                  </a:lnTo>
                  <a:lnTo>
                    <a:pt x="299014" y="668037"/>
                  </a:lnTo>
                  <a:lnTo>
                    <a:pt x="330479" y="645425"/>
                  </a:lnTo>
                  <a:lnTo>
                    <a:pt x="350960" y="593331"/>
                  </a:lnTo>
                  <a:lnTo>
                    <a:pt x="358806" y="550290"/>
                  </a:lnTo>
                  <a:lnTo>
                    <a:pt x="354085" y="557069"/>
                  </a:lnTo>
                  <a:lnTo>
                    <a:pt x="343080" y="559344"/>
                  </a:lnTo>
                  <a:lnTo>
                    <a:pt x="295869" y="536686"/>
                  </a:lnTo>
                  <a:lnTo>
                    <a:pt x="250227" y="498195"/>
                  </a:lnTo>
                  <a:lnTo>
                    <a:pt x="201443" y="434818"/>
                  </a:lnTo>
                  <a:lnTo>
                    <a:pt x="176262" y="394052"/>
                  </a:lnTo>
                  <a:lnTo>
                    <a:pt x="151080" y="346508"/>
                  </a:lnTo>
                  <a:lnTo>
                    <a:pt x="125902" y="292138"/>
                  </a:lnTo>
                  <a:lnTo>
                    <a:pt x="102293" y="230990"/>
                  </a:lnTo>
                  <a:lnTo>
                    <a:pt x="80263" y="160787"/>
                  </a:lnTo>
                  <a:lnTo>
                    <a:pt x="59803" y="83806"/>
                  </a:lnTo>
                  <a:lnTo>
                    <a:pt x="42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7808" y="3485228"/>
              <a:ext cx="108585" cy="3193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31781" y="3684507"/>
              <a:ext cx="41275" cy="34290"/>
            </a:xfrm>
            <a:custGeom>
              <a:avLst/>
              <a:gdLst/>
              <a:ahLst/>
              <a:cxnLst/>
              <a:rect l="l" t="t" r="r" b="b"/>
              <a:pathLst>
                <a:path w="41275" h="34289">
                  <a:moveTo>
                    <a:pt x="23605" y="0"/>
                  </a:moveTo>
                  <a:lnTo>
                    <a:pt x="11039" y="2275"/>
                  </a:lnTo>
                  <a:lnTo>
                    <a:pt x="3158" y="9053"/>
                  </a:lnTo>
                  <a:lnTo>
                    <a:pt x="0" y="13557"/>
                  </a:lnTo>
                  <a:lnTo>
                    <a:pt x="15760" y="33940"/>
                  </a:lnTo>
                  <a:lnTo>
                    <a:pt x="29923" y="31711"/>
                  </a:lnTo>
                  <a:lnTo>
                    <a:pt x="37803" y="20382"/>
                  </a:lnTo>
                  <a:lnTo>
                    <a:pt x="40927" y="13557"/>
                  </a:lnTo>
                  <a:lnTo>
                    <a:pt x="23605" y="0"/>
                  </a:lnTo>
                  <a:close/>
                </a:path>
              </a:pathLst>
            </a:custGeom>
            <a:solidFill>
              <a:srgbClr val="E4A499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8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40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752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1219202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33CC"/>
                </a:solidFill>
              </a:rPr>
              <a:t>Komunikimi</a:t>
            </a:r>
            <a:r>
              <a:rPr lang="en-US" sz="3600" b="1" dirty="0" smtClean="0">
                <a:solidFill>
                  <a:srgbClr val="0033CC"/>
                </a:solidFill>
              </a:rPr>
              <a:t> intrapersonal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00FF"/>
                </a:solidFill>
              </a:rPr>
              <a:t>Komunikimi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interpersonal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00FF"/>
                </a:solidFill>
              </a:rPr>
              <a:t>Komunikimi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në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grup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00FF"/>
                </a:solidFill>
              </a:rPr>
              <a:t>Komunikimi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publik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6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00FF"/>
                </a:solidFill>
              </a:rPr>
              <a:t>Komunikimi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masiv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7227" y="304802"/>
            <a:ext cx="5369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Format e </a:t>
            </a:r>
            <a:r>
              <a:rPr lang="en-US" sz="4400" b="1" dirty="0" err="1" smtClean="0">
                <a:solidFill>
                  <a:srgbClr val="FF0000"/>
                </a:solidFill>
              </a:rPr>
              <a:t>komunikimit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51CC4B-585F-400C-9E96-B3D247F7D16C}"/>
              </a:ext>
            </a:extLst>
          </p:cNvPr>
          <p:cNvGrpSpPr/>
          <p:nvPr/>
        </p:nvGrpSpPr>
        <p:grpSpPr>
          <a:xfrm>
            <a:off x="-16531" y="352447"/>
            <a:ext cx="8884897" cy="3619598"/>
            <a:chOff x="-183421" y="14251"/>
            <a:chExt cx="12131919" cy="3973786"/>
          </a:xfrm>
        </p:grpSpPr>
        <p:sp>
          <p:nvSpPr>
            <p:cNvPr id="81" name="직사각형 2">
              <a:extLst>
                <a:ext uri="{FF2B5EF4-FFF2-40B4-BE49-F238E27FC236}">
                  <a16:creationId xmlns:a16="http://schemas.microsoft.com/office/drawing/2014/main" xmlns="" id="{8E2801C4-7BF7-4DCB-B1F7-C5B060AB6D62}"/>
                </a:ext>
              </a:extLst>
            </p:cNvPr>
            <p:cNvSpPr/>
            <p:nvPr/>
          </p:nvSpPr>
          <p:spPr>
            <a:xfrm>
              <a:off x="-183421" y="3288511"/>
              <a:ext cx="5277842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39" name="Rectangle 9">
              <a:extLst>
                <a:ext uri="{FF2B5EF4-FFF2-40B4-BE49-F238E27FC236}">
                  <a16:creationId xmlns:a16="http://schemas.microsoft.com/office/drawing/2014/main" xmlns="" id="{DC4B7C38-0562-420E-92F5-4485B005DD47}"/>
                </a:ext>
              </a:extLst>
            </p:cNvPr>
            <p:cNvSpPr/>
            <p:nvPr/>
          </p:nvSpPr>
          <p:spPr>
            <a:xfrm rot="10800000">
              <a:off x="7227640" y="3265457"/>
              <a:ext cx="4720858" cy="360041"/>
            </a:xfrm>
            <a:custGeom>
              <a:avLst/>
              <a:gdLst/>
              <a:ahLst/>
              <a:cxnLst/>
              <a:rect l="l" t="t" r="r" b="b"/>
              <a:pathLst>
                <a:path w="4032448" h="1152128">
                  <a:moveTo>
                    <a:pt x="288032" y="0"/>
                  </a:moveTo>
                  <a:lnTo>
                    <a:pt x="1088688" y="0"/>
                  </a:lnTo>
                  <a:lnTo>
                    <a:pt x="4032448" y="0"/>
                  </a:lnTo>
                  <a:lnTo>
                    <a:pt x="4032448" y="1152128"/>
                  </a:lnTo>
                  <a:lnTo>
                    <a:pt x="1088688" y="1152128"/>
                  </a:lnTo>
                  <a:lnTo>
                    <a:pt x="288032" y="1152128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41" name="직사각형 2">
              <a:extLst>
                <a:ext uri="{FF2B5EF4-FFF2-40B4-BE49-F238E27FC236}">
                  <a16:creationId xmlns:a16="http://schemas.microsoft.com/office/drawing/2014/main" xmlns="" id="{06117549-3621-470D-AC7B-79A1B335ABBD}"/>
                </a:ext>
              </a:extLst>
            </p:cNvPr>
            <p:cNvSpPr/>
            <p:nvPr/>
          </p:nvSpPr>
          <p:spPr>
            <a:xfrm>
              <a:off x="4552950" y="3265477"/>
              <a:ext cx="361459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EDB396F4-C8C1-4996-9D1A-470E8AF602E6}"/>
                </a:ext>
              </a:extLst>
            </p:cNvPr>
            <p:cNvSpPr/>
            <p:nvPr/>
          </p:nvSpPr>
          <p:spPr>
            <a:xfrm>
              <a:off x="9437044" y="2902917"/>
              <a:ext cx="1085120" cy="1064537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E0B0D146-AC3D-43E8-9473-58E46C5B742F}"/>
                </a:ext>
              </a:extLst>
            </p:cNvPr>
            <p:cNvSpPr/>
            <p:nvPr/>
          </p:nvSpPr>
          <p:spPr>
            <a:xfrm>
              <a:off x="983372" y="3003241"/>
              <a:ext cx="1085120" cy="98479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ko-KR" alt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1FF87CA0-369C-4C52-B626-037B6D866A15}"/>
                </a:ext>
              </a:extLst>
            </p:cNvPr>
            <p:cNvSpPr/>
            <p:nvPr/>
          </p:nvSpPr>
          <p:spPr>
            <a:xfrm>
              <a:off x="5142310" y="2902917"/>
              <a:ext cx="1085120" cy="1064537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BE65D83-82C4-46CD-A2DE-E02661A88583}"/>
                </a:ext>
              </a:extLst>
            </p:cNvPr>
            <p:cNvSpPr txBox="1"/>
            <p:nvPr/>
          </p:nvSpPr>
          <p:spPr>
            <a:xfrm flipH="1">
              <a:off x="1162894" y="3161021"/>
              <a:ext cx="726074" cy="50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S1</a:t>
              </a:r>
              <a:endPara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95B9B81F-3642-47DC-BD62-20B2BF68023B}"/>
                </a:ext>
              </a:extLst>
            </p:cNvPr>
            <p:cNvSpPr txBox="1"/>
            <p:nvPr/>
          </p:nvSpPr>
          <p:spPr>
            <a:xfrm flipH="1">
              <a:off x="5288212" y="3176096"/>
              <a:ext cx="726074" cy="50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S2</a:t>
              </a:r>
              <a:endPara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476C4BF6-87D5-4B05-B60D-1FFE52BA8554}"/>
                </a:ext>
              </a:extLst>
            </p:cNvPr>
            <p:cNvSpPr txBox="1"/>
            <p:nvPr/>
          </p:nvSpPr>
          <p:spPr>
            <a:xfrm flipH="1">
              <a:off x="9627631" y="3163813"/>
              <a:ext cx="726074" cy="50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S3</a:t>
              </a:r>
              <a:endParaRPr lang="e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1A93C7B-1FFD-482B-AA75-264E235FED37}"/>
                </a:ext>
              </a:extLst>
            </p:cNvPr>
            <p:cNvSpPr/>
            <p:nvPr/>
          </p:nvSpPr>
          <p:spPr>
            <a:xfrm>
              <a:off x="5231335" y="14251"/>
              <a:ext cx="252242" cy="709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endParaRPr lang="en-I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1337DC3-8709-4476-AD0E-7565918B2D21}"/>
                </a:ext>
              </a:extLst>
            </p:cNvPr>
            <p:cNvCxnSpPr/>
            <p:nvPr/>
          </p:nvCxnSpPr>
          <p:spPr>
            <a:xfrm>
              <a:off x="176077" y="698500"/>
              <a:ext cx="11056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7863" y="699072"/>
            <a:ext cx="87161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de-CH" sz="2000" b="1" dirty="0">
                <a:solidFill>
                  <a:prstClr val="black"/>
                </a:solidFill>
              </a:rPr>
              <a:t>MODULI </a:t>
            </a:r>
            <a:r>
              <a:rPr lang="de-CH" sz="2000" b="1" dirty="0" smtClean="0">
                <a:solidFill>
                  <a:prstClr val="black"/>
                </a:solidFill>
              </a:rPr>
              <a:t>2</a:t>
            </a:r>
            <a:endParaRPr lang="en-US" sz="2000" dirty="0">
              <a:solidFill>
                <a:prstClr val="black"/>
              </a:solidFill>
            </a:endParaRPr>
          </a:p>
          <a:p>
            <a:pPr algn="ctr" defTabSz="457200"/>
            <a:r>
              <a:rPr lang="de-CH" b="1" dirty="0" smtClean="0">
                <a:solidFill>
                  <a:prstClr val="black"/>
                </a:solidFill>
              </a:rPr>
              <a:t>“</a:t>
            </a:r>
            <a:r>
              <a:rPr lang="de-CH" b="1" dirty="0" smtClean="0"/>
              <a:t>Komunikimi, bashkëpunimi, gjithëpërfshirja, barazia dhe zgjidhja e problemeve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2335" y="6207681"/>
            <a:ext cx="5258264" cy="65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44" y="4114802"/>
            <a:ext cx="2617546" cy="209288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de-CH" sz="1600" b="1" dirty="0"/>
              <a:t>Aspekte të komunikimit të aktorëve për PPB </a:t>
            </a:r>
            <a:r>
              <a:rPr lang="de-DE" sz="1600" b="1" dirty="0" smtClean="0">
                <a:solidFill>
                  <a:prstClr val="black"/>
                </a:solidFill>
              </a:rPr>
              <a:t>për </a:t>
            </a:r>
            <a:r>
              <a:rPr lang="de-DE" sz="1600" b="1" dirty="0">
                <a:solidFill>
                  <a:prstClr val="black"/>
                </a:solidFill>
              </a:rPr>
              <a:t>PPB:</a:t>
            </a:r>
          </a:p>
          <a:p>
            <a:pPr marL="285750" lvl="0" indent="-285750">
              <a:buFontTx/>
              <a:buChar char="-"/>
            </a:pPr>
            <a:r>
              <a:rPr lang="en-US" sz="1400" dirty="0" err="1" smtClean="0"/>
              <a:t>Komunikimi</a:t>
            </a:r>
            <a:r>
              <a:rPr lang="en-US" sz="1400" dirty="0" smtClean="0"/>
              <a:t>, </a:t>
            </a:r>
            <a:r>
              <a:rPr lang="en-US" sz="1400" dirty="0" err="1" smtClean="0"/>
              <a:t>parimet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rëndësia</a:t>
            </a:r>
            <a:r>
              <a:rPr lang="en-US" sz="1400" dirty="0" smtClean="0"/>
              <a:t> e </a:t>
            </a:r>
            <a:r>
              <a:rPr lang="en-US" sz="1400" dirty="0" err="1" smtClean="0"/>
              <a:t>tij</a:t>
            </a:r>
            <a:r>
              <a:rPr lang="en-US" sz="1400" dirty="0" smtClean="0"/>
              <a:t>. </a:t>
            </a:r>
          </a:p>
          <a:p>
            <a:pPr marL="285750" lvl="0" indent="-285750">
              <a:buFontTx/>
              <a:buChar char="-"/>
            </a:pPr>
            <a:r>
              <a:rPr lang="en-US" sz="1400" dirty="0" err="1" smtClean="0"/>
              <a:t>Procesi</a:t>
            </a:r>
            <a:r>
              <a:rPr lang="en-US" sz="1400" dirty="0" smtClean="0"/>
              <a:t> </a:t>
            </a:r>
            <a:r>
              <a:rPr lang="en-US" sz="1400" dirty="0"/>
              <a:t>i </a:t>
            </a:r>
            <a:r>
              <a:rPr lang="en-US" sz="1400" dirty="0" err="1"/>
              <a:t>komunikimit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kontektin</a:t>
            </a:r>
            <a:r>
              <a:rPr lang="en-US" sz="1400" dirty="0"/>
              <a:t> e </a:t>
            </a:r>
            <a:r>
              <a:rPr lang="en-US" sz="1400" dirty="0" smtClean="0"/>
              <a:t>PPB.</a:t>
            </a:r>
          </a:p>
          <a:p>
            <a:pPr marL="285750" lvl="0" indent="-285750">
              <a:buFontTx/>
              <a:buChar char="-"/>
            </a:pPr>
            <a:r>
              <a:rPr lang="en-US" sz="1400" dirty="0" err="1" smtClean="0"/>
              <a:t>Barrierat</a:t>
            </a:r>
            <a:r>
              <a:rPr lang="en-US" sz="1400" dirty="0" smtClean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 smtClean="0"/>
              <a:t>komunikim</a:t>
            </a:r>
            <a:r>
              <a:rPr lang="en-US" sz="1400" dirty="0" smtClean="0"/>
              <a:t>.</a:t>
            </a:r>
          </a:p>
          <a:p>
            <a:pPr marL="285750" lvl="0" indent="-285750">
              <a:buFontTx/>
              <a:buChar char="-"/>
            </a:pPr>
            <a:r>
              <a:rPr lang="de-CH" sz="1400" dirty="0" smtClean="0"/>
              <a:t>Llojet e komunikimit</a:t>
            </a:r>
          </a:p>
          <a:p>
            <a:pPr marL="285750" lvl="0" indent="-285750">
              <a:buFontTx/>
              <a:buChar char="-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4925" y="4114802"/>
            <a:ext cx="3036277" cy="206210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de-DE" sz="1600" b="1" dirty="0"/>
              <a:t>Aspekte të bashkëpunimit të aktorëve për </a:t>
            </a:r>
            <a:r>
              <a:rPr lang="de-DE" sz="1600" b="1" dirty="0" smtClean="0"/>
              <a:t>PPB</a:t>
            </a:r>
            <a:r>
              <a:rPr lang="de-DE" sz="1600" dirty="0" smtClean="0">
                <a:solidFill>
                  <a:prstClr val="black"/>
                </a:solidFill>
              </a:rPr>
              <a:t>:</a:t>
            </a: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Format </a:t>
            </a:r>
            <a:r>
              <a:rPr lang="en-US" sz="1200" dirty="0" err="1"/>
              <a:t>konkrete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komunikimit</a:t>
            </a:r>
            <a:r>
              <a:rPr lang="en-US" sz="1200" dirty="0"/>
              <a:t> </a:t>
            </a:r>
            <a:r>
              <a:rPr lang="en-US" sz="1200" dirty="0" err="1"/>
              <a:t>ndërmejt</a:t>
            </a:r>
            <a:r>
              <a:rPr lang="en-US" sz="1200" dirty="0"/>
              <a:t> </a:t>
            </a:r>
            <a:r>
              <a:rPr lang="en-US" sz="1200" dirty="0" err="1" smtClean="0"/>
              <a:t>aktorëve</a:t>
            </a:r>
            <a:r>
              <a:rPr lang="en-US" sz="1200" dirty="0" smtClean="0"/>
              <a:t>.</a:t>
            </a:r>
          </a:p>
          <a:p>
            <a:pPr marL="285750" lvl="0" indent="-285750">
              <a:buFontTx/>
              <a:buChar char="-"/>
            </a:pPr>
            <a:r>
              <a:rPr lang="en-US" sz="1200" dirty="0" smtClean="0"/>
              <a:t>Format </a:t>
            </a:r>
            <a:r>
              <a:rPr lang="en-US" sz="1200" dirty="0" err="1"/>
              <a:t>moderne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 smtClean="0"/>
              <a:t>komunikimit</a:t>
            </a:r>
            <a:r>
              <a:rPr lang="en-US" sz="1200" dirty="0" smtClean="0"/>
              <a:t>.</a:t>
            </a:r>
          </a:p>
          <a:p>
            <a:pPr marL="285750" lvl="0" indent="-285750">
              <a:buFontTx/>
              <a:buChar char="-"/>
            </a:pPr>
            <a:r>
              <a:rPr lang="en-US" sz="1200" dirty="0" err="1" smtClean="0"/>
              <a:t>Mënyrat</a:t>
            </a:r>
            <a:r>
              <a:rPr lang="en-US" sz="1200" dirty="0" smtClean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teknikat</a:t>
            </a:r>
            <a:r>
              <a:rPr lang="en-US" sz="1200" dirty="0"/>
              <a:t> e </a:t>
            </a:r>
            <a:r>
              <a:rPr lang="en-US" sz="1200" dirty="0" err="1"/>
              <a:t>përmirësimit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komunikimit</a:t>
            </a:r>
            <a:r>
              <a:rPr lang="en-US" sz="1200" dirty="0"/>
              <a:t> </a:t>
            </a:r>
            <a:r>
              <a:rPr lang="en-US" sz="1200" dirty="0" err="1"/>
              <a:t>gjatë</a:t>
            </a:r>
            <a:r>
              <a:rPr lang="en-US" sz="1200" dirty="0"/>
              <a:t> </a:t>
            </a:r>
            <a:r>
              <a:rPr lang="en-US" sz="1200" dirty="0" err="1"/>
              <a:t>bashkëpunimit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 smtClean="0"/>
              <a:t>aktorëve</a:t>
            </a:r>
            <a:r>
              <a:rPr lang="en-US" sz="1200" dirty="0" smtClean="0"/>
              <a:t>.</a:t>
            </a:r>
          </a:p>
          <a:p>
            <a:pPr marL="285750" lvl="0" indent="-285750">
              <a:buFontTx/>
              <a:buChar char="-"/>
            </a:pPr>
            <a:r>
              <a:rPr lang="de-CH" sz="1200" dirty="0" smtClean="0"/>
              <a:t>Etika </a:t>
            </a:r>
            <a:r>
              <a:rPr lang="de-CH" sz="1200" dirty="0"/>
              <a:t>dhe profesionalizmi gjatë bashkëpunimit të aktorëve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9818" y="4114802"/>
            <a:ext cx="3059723" cy="209288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de-DE" sz="1600" b="1" dirty="0"/>
              <a:t>Aspekte të githëpërfshirjes, barazisë dhe zgjidhjes e problemeve në </a:t>
            </a:r>
            <a:r>
              <a:rPr lang="de-DE" sz="1600" b="1" dirty="0" smtClean="0"/>
              <a:t>PPB</a:t>
            </a:r>
            <a:r>
              <a:rPr lang="it-IT" sz="1600" dirty="0" smtClean="0">
                <a:solidFill>
                  <a:prstClr val="black"/>
                </a:solidFill>
              </a:rPr>
              <a:t>:</a:t>
            </a:r>
            <a:endParaRPr lang="it-IT" sz="1600" dirty="0">
              <a:solidFill>
                <a:prstClr val="black"/>
              </a:solidFill>
            </a:endParaRPr>
          </a:p>
          <a:p>
            <a:pPr marL="171450" lvl="0" indent="-171450">
              <a:buFontTx/>
              <a:buChar char="-"/>
            </a:pPr>
            <a:r>
              <a:rPr lang="it-IT" sz="1400" dirty="0" smtClean="0"/>
              <a:t>Gjithëpërfshirja </a:t>
            </a:r>
            <a:r>
              <a:rPr lang="it-IT" sz="1400" dirty="0"/>
              <a:t>dhe barazia në PPB. </a:t>
            </a:r>
            <a:endParaRPr lang="it-IT" sz="1400" dirty="0" smtClean="0"/>
          </a:p>
          <a:p>
            <a:pPr marL="171450" lvl="0" indent="-171450">
              <a:buFontTx/>
              <a:buChar char="-"/>
            </a:pPr>
            <a:r>
              <a:rPr lang="it-IT" sz="1400" dirty="0" smtClean="0"/>
              <a:t>Puna </a:t>
            </a:r>
            <a:r>
              <a:rPr lang="it-IT" sz="1400" dirty="0"/>
              <a:t>dhe vendimarrja në grup dhe impakti i tyre në rezultatet e </a:t>
            </a:r>
            <a:r>
              <a:rPr lang="it-IT" sz="1400" dirty="0" smtClean="0"/>
              <a:t>PPB.</a:t>
            </a:r>
          </a:p>
          <a:p>
            <a:pPr marL="171450" lvl="0" indent="-171450">
              <a:buFontTx/>
              <a:buChar char="-"/>
            </a:pPr>
            <a:r>
              <a:rPr lang="it-IT" sz="1400" dirty="0" smtClean="0"/>
              <a:t>Menaxhimi </a:t>
            </a:r>
            <a:r>
              <a:rPr lang="it-IT" sz="1400" dirty="0"/>
              <a:t>i konflikteve dhe sjelljet pozitive brenda grupit</a:t>
            </a:r>
            <a:endParaRPr lang="en-US" sz="1400" dirty="0"/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62" y="1409116"/>
            <a:ext cx="3205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1400" dirty="0">
                <a:solidFill>
                  <a:prstClr val="black"/>
                </a:solidFill>
              </a:rPr>
              <a:t>- </a:t>
            </a:r>
            <a:r>
              <a:rPr lang="en-US" sz="1400" dirty="0" smtClean="0">
                <a:solidFill>
                  <a:prstClr val="black"/>
                </a:solidFill>
              </a:rPr>
              <a:t>     </a:t>
            </a:r>
            <a:r>
              <a:rPr lang="en-US" sz="1400" dirty="0" err="1" smtClean="0">
                <a:solidFill>
                  <a:prstClr val="black"/>
                </a:solidFill>
              </a:rPr>
              <a:t>Mirëseardhja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dhe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përshëndetjet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it-IT" sz="1400" dirty="0" smtClean="0"/>
              <a:t>Prezantimi </a:t>
            </a:r>
            <a:r>
              <a:rPr lang="it-IT" sz="1400" dirty="0"/>
              <a:t>i Axhendës së Modulit </a:t>
            </a:r>
            <a:r>
              <a:rPr lang="it-IT" sz="1400" dirty="0" smtClean="0"/>
              <a:t>2.</a:t>
            </a:r>
          </a:p>
          <a:p>
            <a:pPr marL="285750" lvl="0" indent="-285750">
              <a:buFontTx/>
              <a:buChar char="-"/>
            </a:pPr>
            <a:r>
              <a:rPr lang="it-IT" sz="1400" dirty="0" smtClean="0"/>
              <a:t>Hostimi </a:t>
            </a:r>
            <a:r>
              <a:rPr lang="it-IT" sz="1400" dirty="0"/>
              <a:t>i kursit të trajnimit në “Mësovet”.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387818"/>
            <a:ext cx="2907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 err="1">
                <a:solidFill>
                  <a:prstClr val="black"/>
                </a:solidFill>
              </a:rPr>
              <a:t>Mbyllja</a:t>
            </a:r>
            <a:r>
              <a:rPr lang="en-US" sz="1400" b="1" dirty="0">
                <a:solidFill>
                  <a:prstClr val="black"/>
                </a:solidFill>
              </a:rPr>
              <a:t> e </a:t>
            </a:r>
            <a:r>
              <a:rPr lang="en-US" sz="1400" b="1" dirty="0" err="1">
                <a:solidFill>
                  <a:prstClr val="black"/>
                </a:solidFill>
              </a:rPr>
              <a:t>trajnimit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për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Modulin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2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 defTabSz="457200">
              <a:buFont typeface="Symbol" pitchFamily="18" charset="2"/>
              <a:buChar char=""/>
            </a:pPr>
            <a:r>
              <a:rPr lang="en-US" sz="1400" dirty="0" err="1"/>
              <a:t>Përmbledhja</a:t>
            </a:r>
            <a:r>
              <a:rPr lang="en-US" sz="1400" dirty="0"/>
              <a:t> e </a:t>
            </a:r>
            <a:r>
              <a:rPr lang="en-US" sz="1400" dirty="0" err="1"/>
              <a:t>çështjeve</a:t>
            </a:r>
            <a:r>
              <a:rPr lang="en-US" sz="1400" dirty="0"/>
              <a:t> </a:t>
            </a:r>
            <a:r>
              <a:rPr lang="en-US" sz="1400" dirty="0" err="1"/>
              <a:t>kryesore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Modulit</a:t>
            </a:r>
            <a:r>
              <a:rPr lang="en-US" sz="1400" dirty="0"/>
              <a:t> 2.</a:t>
            </a:r>
          </a:p>
          <a:p>
            <a:pPr marL="285750" indent="-285750" defTabSz="457200">
              <a:buFont typeface="Symbol" pitchFamily="18" charset="2"/>
              <a:buChar char=""/>
            </a:pPr>
            <a:r>
              <a:rPr lang="it-IT" sz="1400" dirty="0"/>
              <a:t>Dhënia e detyrave për punën individuale    të pjesmarrësve</a:t>
            </a:r>
            <a:endParaRPr lang="en-US" sz="1400" dirty="0"/>
          </a:p>
          <a:p>
            <a:pPr marL="285750" indent="-285750" defTabSz="457200">
              <a:buFont typeface="Symbol" pitchFamily="18" charset="2"/>
              <a:buChar char=""/>
            </a:pPr>
            <a:r>
              <a:rPr lang="de-CH" sz="1400" dirty="0"/>
              <a:t>Mbyllja e trajnimit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812334" y="2890359"/>
            <a:ext cx="1854162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defTabSz="457200"/>
            <a:r>
              <a:rPr lang="de-CH" b="1" dirty="0">
                <a:solidFill>
                  <a:prstClr val="black"/>
                </a:solidFill>
              </a:rPr>
              <a:t>Pushim i shkurtër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22736" y="2901813"/>
            <a:ext cx="1854162" cy="3693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defTabSz="457200"/>
            <a:r>
              <a:rPr lang="de-CH" b="1" dirty="0">
                <a:solidFill>
                  <a:prstClr val="black"/>
                </a:solidFill>
              </a:rPr>
              <a:t>Pushim i shkurtër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7A6F22-6308-220B-8060-260E36C57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29" y="-36792"/>
            <a:ext cx="715608" cy="785957"/>
          </a:xfrm>
          <a:prstGeom prst="rect">
            <a:avLst/>
          </a:prstGeom>
        </p:spPr>
      </p:pic>
      <p:pic>
        <p:nvPicPr>
          <p:cNvPr id="9" name="Picture 8" descr="AKAFP">
            <a:extLst>
              <a:ext uri="{FF2B5EF4-FFF2-40B4-BE49-F238E27FC236}">
                <a16:creationId xmlns:a16="http://schemas.microsoft.com/office/drawing/2014/main" xmlns="" id="{E66B5111-18CA-EC56-5A45-E1B666722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"/>
            <a:ext cx="1665515" cy="63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5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6" grpId="0"/>
      <p:bldP spid="17" grpId="0"/>
      <p:bldP spid="18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001111"/>
            <a:ext cx="52736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381001"/>
            <a:ext cx="7886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FF0000"/>
                </a:solidFill>
                <a:cs typeface="Helvetica" pitchFamily="34" charset="0"/>
              </a:rPr>
              <a:t>Aftësi komunikuese</a:t>
            </a:r>
            <a:endParaRPr lang="en-US" sz="4000" b="1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272001"/>
            <a:ext cx="7239000" cy="4314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folurit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prezantuese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negociuse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komunikimit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joverbal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dëgjuarit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bindjeje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folurit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publik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Aftësi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komunikuarit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me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shkrim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23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770709"/>
            <a:ext cx="9143999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 err="1">
                <a:solidFill>
                  <a:schemeClr val="tx1"/>
                </a:solidFill>
              </a:rPr>
              <a:t>Komunikimi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në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kontekstin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organizativ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28419"/>
              </p:ext>
            </p:extLst>
          </p:nvPr>
        </p:nvGraphicFramePr>
        <p:xfrm>
          <a:off x="0" y="1825625"/>
          <a:ext cx="9143999" cy="40163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42728">
                  <a:extLst>
                    <a:ext uri="{9D8B030D-6E8A-4147-A177-3AD203B41FA5}">
                      <a16:colId xmlns:a16="http://schemas.microsoft.com/office/drawing/2014/main" xmlns="" val="3061814292"/>
                    </a:ext>
                  </a:extLst>
                </a:gridCol>
                <a:gridCol w="3483428">
                  <a:extLst>
                    <a:ext uri="{9D8B030D-6E8A-4147-A177-3AD203B41FA5}">
                      <a16:colId xmlns:a16="http://schemas.microsoft.com/office/drawing/2014/main" xmlns="" val="3698506838"/>
                    </a:ext>
                  </a:extLst>
                </a:gridCol>
                <a:gridCol w="3617843">
                  <a:extLst>
                    <a:ext uri="{9D8B030D-6E8A-4147-A177-3AD203B41FA5}">
                      <a16:colId xmlns:a16="http://schemas.microsoft.com/office/drawing/2014/main" xmlns="" val="1019220683"/>
                    </a:ext>
                  </a:extLst>
                </a:gridCol>
              </a:tblGrid>
              <a:tr h="7198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+mj-lt"/>
                        </a:rPr>
                        <a:t>Komunikim</a:t>
                      </a: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I </a:t>
                      </a:r>
                      <a:r>
                        <a:rPr lang="en-US" sz="2200" b="1" dirty="0" err="1" smtClean="0">
                          <a:latin typeface="+mj-lt"/>
                        </a:rPr>
                        <a:t>brendshëm</a:t>
                      </a:r>
                      <a:r>
                        <a:rPr lang="en-US" sz="2200" b="1" dirty="0" smtClean="0">
                          <a:latin typeface="+mj-lt"/>
                        </a:rPr>
                        <a:t> </a:t>
                      </a:r>
                      <a:endParaRPr lang="en-US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I </a:t>
                      </a:r>
                      <a:r>
                        <a:rPr lang="en-US" sz="2200" b="1" dirty="0" err="1" smtClean="0">
                          <a:latin typeface="+mj-lt"/>
                        </a:rPr>
                        <a:t>Jashtëm</a:t>
                      </a:r>
                      <a:endParaRPr lang="en-US" sz="2200" b="1" dirty="0" smtClean="0">
                        <a:latin typeface="+mj-lt"/>
                      </a:endParaRPr>
                    </a:p>
                    <a:p>
                      <a:pPr algn="ctr"/>
                      <a:endParaRPr lang="en-US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186048"/>
                  </a:ext>
                </a:extLst>
              </a:tr>
              <a:tr h="167005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Formal</a:t>
                      </a:r>
                      <a:r>
                        <a:rPr lang="en-US" sz="220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endParaRPr lang="en-US" sz="22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+mj-lt"/>
                          <a:cs typeface="Helvetica" pitchFamily="34" charset="0"/>
                        </a:rPr>
                        <a:t>Planfikim</a:t>
                      </a:r>
                      <a:r>
                        <a:rPr lang="en-US" sz="2200" b="1" dirty="0" smtClean="0">
                          <a:latin typeface="+mj-lt"/>
                          <a:cs typeface="Helvetica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+mj-lt"/>
                          <a:cs typeface="Helvetica" pitchFamily="34" charset="0"/>
                        </a:rPr>
                        <a:t>i</a:t>
                      </a:r>
                      <a:r>
                        <a:rPr lang="en-US" sz="2200" b="1" dirty="0" smtClean="0">
                          <a:latin typeface="+mj-lt"/>
                          <a:cs typeface="Helvetica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+mj-lt"/>
                          <a:cs typeface="Helvetica" pitchFamily="34" charset="0"/>
                        </a:rPr>
                        <a:t>brendshëm</a:t>
                      </a:r>
                      <a:endParaRPr lang="en-US" sz="2200" b="1" dirty="0" smtClean="0">
                        <a:latin typeface="+mj-lt"/>
                        <a:cs typeface="Helvetica" pitchFamily="34" charset="0"/>
                      </a:endParaRPr>
                    </a:p>
                    <a:p>
                      <a:pPr algn="ctr"/>
                      <a:r>
                        <a:rPr lang="en-US" sz="2200" b="0" baseline="0" dirty="0" err="1" smtClean="0">
                          <a:latin typeface="+mj-lt"/>
                          <a:cs typeface="Helvetica" pitchFamily="34" charset="0"/>
                        </a:rPr>
                        <a:t>Komunikim</a:t>
                      </a:r>
                      <a:r>
                        <a:rPr lang="en-US" sz="2200" b="0" baseline="0" dirty="0" smtClean="0">
                          <a:latin typeface="+mj-lt"/>
                          <a:cs typeface="Helvetica" pitchFamily="34" charset="0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  <a:cs typeface="Helvetica" pitchFamily="34" charset="0"/>
                        </a:rPr>
                        <a:t>nga</a:t>
                      </a:r>
                      <a:r>
                        <a:rPr lang="en-US" sz="2200" b="0" baseline="0" dirty="0" smtClean="0">
                          <a:latin typeface="+mj-lt"/>
                          <a:cs typeface="Helvetica" pitchFamily="34" charset="0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+mj-lt"/>
                          <a:cs typeface="Helvetica" pitchFamily="34" charset="0"/>
                        </a:rPr>
                        <a:t>lart-poshtë</a:t>
                      </a:r>
                      <a:r>
                        <a:rPr lang="en-US" sz="2200" b="0" baseline="0" dirty="0" smtClean="0">
                          <a:latin typeface="+mj-lt"/>
                          <a:cs typeface="Helvetica" pitchFamily="34" charset="0"/>
                        </a:rPr>
                        <a:t>, </a:t>
                      </a:r>
                      <a:r>
                        <a:rPr lang="en-US" sz="2200" b="0" baseline="0" dirty="0" err="1" smtClean="0">
                          <a:latin typeface="+mj-lt"/>
                          <a:cs typeface="Helvetica" pitchFamily="34" charset="0"/>
                        </a:rPr>
                        <a:t>poshtë-lart,horizontal</a:t>
                      </a:r>
                      <a:endParaRPr lang="en-US" sz="2200" b="0" baseline="0" dirty="0" smtClean="0">
                        <a:latin typeface="+mj-lt"/>
                        <a:cs typeface="Helvetica" pitchFamily="34" charset="0"/>
                      </a:endParaRPr>
                    </a:p>
                    <a:p>
                      <a:pPr algn="ctr"/>
                      <a:endParaRPr lang="en-US" sz="2200" b="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+mj-lt"/>
                        </a:rPr>
                        <a:t>Planifikim</a:t>
                      </a:r>
                      <a:r>
                        <a:rPr lang="en-US" sz="2200" b="1" dirty="0" smtClean="0">
                          <a:latin typeface="+mj-lt"/>
                        </a:rPr>
                        <a:t> </a:t>
                      </a:r>
                      <a:r>
                        <a:rPr lang="en-US" sz="2200" b="1" dirty="0" err="1" smtClean="0">
                          <a:latin typeface="+mj-lt"/>
                        </a:rPr>
                        <a:t>i</a:t>
                      </a:r>
                      <a:r>
                        <a:rPr lang="en-US" sz="2200" b="1" dirty="0" smtClean="0">
                          <a:latin typeface="+mj-lt"/>
                        </a:rPr>
                        <a:t> </a:t>
                      </a:r>
                      <a:r>
                        <a:rPr lang="en-US" sz="2200" b="1" dirty="0" err="1" smtClean="0">
                          <a:latin typeface="+mj-lt"/>
                        </a:rPr>
                        <a:t>jashtëm</a:t>
                      </a:r>
                      <a:endParaRPr lang="en-US" sz="2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2200" b="0" dirty="0" err="1" smtClean="0">
                          <a:latin typeface="+mj-lt"/>
                        </a:rPr>
                        <a:t>Marketingu</a:t>
                      </a:r>
                      <a:r>
                        <a:rPr lang="en-US" sz="2200" b="0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0" dirty="0" err="1" smtClean="0">
                          <a:latin typeface="+mj-lt"/>
                        </a:rPr>
                        <a:t>Marrëdhëniet</a:t>
                      </a:r>
                      <a:r>
                        <a:rPr lang="en-US" sz="2200" b="0" dirty="0" smtClean="0">
                          <a:latin typeface="+mj-lt"/>
                        </a:rPr>
                        <a:t> me </a:t>
                      </a:r>
                      <a:r>
                        <a:rPr lang="en-US" sz="2200" b="0" dirty="0" err="1" smtClean="0">
                          <a:latin typeface="+mj-lt"/>
                        </a:rPr>
                        <a:t>publikun</a:t>
                      </a:r>
                      <a:r>
                        <a:rPr lang="en-US" sz="2200" b="0" dirty="0" smtClean="0">
                          <a:latin typeface="+mj-lt"/>
                        </a:rPr>
                        <a:t>(PR)</a:t>
                      </a:r>
                    </a:p>
                    <a:p>
                      <a:pPr algn="ctr"/>
                      <a:endParaRPr lang="en-US" sz="2200" b="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466041"/>
                  </a:ext>
                </a:extLst>
              </a:tr>
              <a:tr h="14865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Jo formal</a:t>
                      </a:r>
                    </a:p>
                    <a:p>
                      <a:pPr algn="ctr"/>
                      <a:endParaRPr lang="en-US" sz="22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200" b="1" dirty="0" smtClean="0">
                          <a:latin typeface="+mj-lt"/>
                        </a:rPr>
                        <a:t>Informal i brendshëm </a:t>
                      </a:r>
                    </a:p>
                    <a:p>
                      <a:pPr algn="ctr"/>
                      <a:r>
                        <a:rPr lang="nn-NO" sz="2200" dirty="0" smtClean="0">
                          <a:latin typeface="+mj-lt"/>
                        </a:rPr>
                        <a:t>Rrjeti informal </a:t>
                      </a:r>
                    </a:p>
                    <a:p>
                      <a:pPr algn="ctr"/>
                      <a:r>
                        <a:rPr lang="nn-NO" sz="2200" dirty="0" smtClean="0">
                          <a:latin typeface="+mj-lt"/>
                        </a:rPr>
                        <a:t>Linja informale e pushtetit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Informal </a:t>
                      </a:r>
                      <a:r>
                        <a:rPr lang="en-US" sz="2200" b="1" dirty="0" err="1" smtClean="0">
                          <a:latin typeface="+mj-lt"/>
                        </a:rPr>
                        <a:t>i</a:t>
                      </a:r>
                      <a:r>
                        <a:rPr lang="en-US" sz="2200" b="1" dirty="0" smtClean="0">
                          <a:latin typeface="+mj-lt"/>
                        </a:rPr>
                        <a:t> </a:t>
                      </a:r>
                      <a:r>
                        <a:rPr lang="en-US" sz="2200" b="1" dirty="0" err="1" smtClean="0">
                          <a:latin typeface="+mj-lt"/>
                        </a:rPr>
                        <a:t>jashtëm</a:t>
                      </a:r>
                      <a:endParaRPr lang="en-US" sz="22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2200" dirty="0" err="1" smtClean="0">
                          <a:latin typeface="+mj-lt"/>
                        </a:rPr>
                        <a:t>Punonjësit</a:t>
                      </a:r>
                      <a:endParaRPr lang="en-US" sz="2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2200" dirty="0" err="1" smtClean="0">
                          <a:latin typeface="+mj-lt"/>
                        </a:rPr>
                        <a:t>Menaxherët</a:t>
                      </a:r>
                      <a:r>
                        <a:rPr lang="en-US" sz="2200" dirty="0" smtClean="0">
                          <a:latin typeface="+mj-lt"/>
                        </a:rPr>
                        <a:t> e </a:t>
                      </a:r>
                      <a:r>
                        <a:rPr lang="en-US" sz="2200" dirty="0" err="1" smtClean="0">
                          <a:latin typeface="+mj-lt"/>
                        </a:rPr>
                        <a:t>nivelit</a:t>
                      </a:r>
                      <a:r>
                        <a:rPr lang="en-US" sz="2200" dirty="0" smtClean="0">
                          <a:latin typeface="+mj-lt"/>
                        </a:rPr>
                        <a:t> </a:t>
                      </a:r>
                      <a:r>
                        <a:rPr lang="en-US" sz="2200" dirty="0" err="1" smtClean="0">
                          <a:latin typeface="+mj-lt"/>
                        </a:rPr>
                        <a:t>të</a:t>
                      </a:r>
                      <a:r>
                        <a:rPr lang="en-US" sz="2200" dirty="0" smtClean="0">
                          <a:latin typeface="+mj-lt"/>
                        </a:rPr>
                        <a:t> </a:t>
                      </a:r>
                      <a:r>
                        <a:rPr lang="en-US" sz="2200" dirty="0" err="1" smtClean="0">
                          <a:latin typeface="+mj-lt"/>
                        </a:rPr>
                        <a:t>lartë</a:t>
                      </a:r>
                      <a:endParaRPr lang="en-US" sz="2200" dirty="0" smtClean="0">
                        <a:latin typeface="+mj-lt"/>
                      </a:endParaRPr>
                    </a:p>
                    <a:p>
                      <a:pPr algn="ctr"/>
                      <a:endParaRPr lang="en-US" sz="22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540775"/>
                  </a:ext>
                </a:extLst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143000" y="228604"/>
            <a:ext cx="738293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 err="1" smtClean="0">
                <a:solidFill>
                  <a:srgbClr val="000000"/>
                </a:solidFill>
              </a:rPr>
              <a:t>Mënyrat</a:t>
            </a:r>
            <a:r>
              <a:rPr lang="en-US" sz="3400" b="1" dirty="0" smtClean="0">
                <a:solidFill>
                  <a:srgbClr val="000000"/>
                </a:solidFill>
              </a:rPr>
              <a:t> e </a:t>
            </a:r>
            <a:r>
              <a:rPr lang="en-US" sz="3400" b="1" dirty="0" err="1" smtClean="0">
                <a:solidFill>
                  <a:srgbClr val="000000"/>
                </a:solidFill>
              </a:rPr>
              <a:t>komunikimit</a:t>
            </a:r>
            <a:r>
              <a:rPr lang="en-US" sz="3400" b="1" dirty="0" smtClean="0">
                <a:solidFill>
                  <a:srgbClr val="000000"/>
                </a:solidFill>
              </a:rPr>
              <a:t> </a:t>
            </a:r>
            <a:endParaRPr lang="en-US" sz="3400" b="1" dirty="0" smtClean="0">
              <a:solidFill>
                <a:srgbClr val="000000"/>
              </a:solidFill>
            </a:endParaRP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 rot="-720042">
            <a:off x="1371600" y="1981200"/>
            <a:ext cx="2895600" cy="1752600"/>
          </a:xfrm>
          <a:prstGeom prst="rightArrow">
            <a:avLst>
              <a:gd name="adj1" fmla="val 50000"/>
              <a:gd name="adj2" fmla="val 46467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Gjuha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 e </a:t>
            </a: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folur</a:t>
            </a:r>
            <a:endParaRPr lang="en-US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1638303" y="3835400"/>
            <a:ext cx="2667000" cy="1828800"/>
          </a:xfrm>
          <a:prstGeom prst="rightArrow">
            <a:avLst>
              <a:gd name="adj1" fmla="val 50000"/>
              <a:gd name="adj2" fmla="val 4101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Gjuha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 e </a:t>
            </a: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shkruar</a:t>
            </a:r>
            <a:endParaRPr lang="en-US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 rot="-815729">
            <a:off x="4749800" y="1587500"/>
            <a:ext cx="2819400" cy="1828800"/>
          </a:xfrm>
          <a:prstGeom prst="leftArrow">
            <a:avLst>
              <a:gd name="adj1" fmla="val 50000"/>
              <a:gd name="adj2" fmla="val 4335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Imazhet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vizualet</a:t>
            </a:r>
            <a:endParaRPr lang="en-US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 rot="987601">
            <a:off x="4749800" y="3873500"/>
            <a:ext cx="2895600" cy="1600200"/>
          </a:xfrm>
          <a:prstGeom prst="leftArrow">
            <a:avLst>
              <a:gd name="adj1" fmla="val 50000"/>
              <a:gd name="adj2" fmla="val 5089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Gjuha</a:t>
            </a: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 e </a:t>
            </a:r>
            <a:r>
              <a:rPr lang="en-US" b="1" dirty="0" err="1" smtClean="0">
                <a:solidFill>
                  <a:srgbClr val="000000"/>
                </a:solidFill>
                <a:latin typeface="Verdana" pitchFamily="34" charset="0"/>
              </a:rPr>
              <a:t>trupit</a:t>
            </a:r>
            <a:endParaRPr lang="en-US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 animBg="1"/>
      <p:bldP spid="6149" grpId="0" animBg="1"/>
      <p:bldP spid="61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001111"/>
            <a:ext cx="52736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783771"/>
            <a:ext cx="7886700" cy="49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Komunikimi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verbal &amp;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joverbal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614553"/>
            <a:ext cx="7886700" cy="41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001111"/>
            <a:ext cx="52736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650" y="365127"/>
            <a:ext cx="7886700" cy="91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Komunikimi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verbal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efektiv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86712"/>
            <a:ext cx="7704919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Qartësia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Theksi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tek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gjërat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pozitive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Specificiteti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Fokusi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tek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sjellja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tek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personi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Sugjerime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mund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të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ndryshohet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sjellja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Përshkrues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gjykues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përgjithësime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këshilla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61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001111"/>
            <a:ext cx="52736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284186"/>
            <a:ext cx="7886700" cy="101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Elemente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të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komunikimit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joverbal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64379"/>
              </p:ext>
            </p:extLst>
          </p:nvPr>
        </p:nvGraphicFramePr>
        <p:xfrm>
          <a:off x="19050" y="1143000"/>
          <a:ext cx="9144000" cy="522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98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4050" y="851485"/>
            <a:ext cx="7886700" cy="662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Disa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interpretime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të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gjuhës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së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trupi</a:t>
            </a:r>
            <a:r>
              <a:rPr lang="en-US" sz="4000" b="1" dirty="0" err="1" smtClean="0"/>
              <a:t>t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7"/>
            <a:ext cx="7886700" cy="40668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mbash</a:t>
            </a:r>
            <a:r>
              <a:rPr lang="en-US" sz="3000" dirty="0" smtClean="0"/>
              <a:t> </a:t>
            </a:r>
            <a:r>
              <a:rPr lang="en-US" sz="3000" dirty="0" err="1" smtClean="0"/>
              <a:t>objekte</a:t>
            </a:r>
            <a:r>
              <a:rPr lang="en-US" sz="3000" dirty="0" smtClean="0"/>
              <a:t> </a:t>
            </a:r>
            <a:r>
              <a:rPr lang="en-US" sz="3000" dirty="0" err="1" smtClean="0"/>
              <a:t>para</a:t>
            </a:r>
            <a:r>
              <a:rPr lang="en-US" sz="3000" dirty="0" smtClean="0"/>
              <a:t> </a:t>
            </a:r>
            <a:r>
              <a:rPr lang="en-US" sz="3000" dirty="0" err="1" smtClean="0"/>
              <a:t>vetes</a:t>
            </a:r>
            <a:endParaRPr lang="en-US" sz="3000" dirty="0" smtClean="0"/>
          </a:p>
          <a:p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kruash</a:t>
            </a:r>
            <a:r>
              <a:rPr lang="en-US" sz="3000" dirty="0" smtClean="0"/>
              <a:t> </a:t>
            </a:r>
            <a:r>
              <a:rPr lang="en-US" sz="3000" dirty="0" err="1" smtClean="0"/>
              <a:t>mjekrën</a:t>
            </a:r>
            <a:r>
              <a:rPr lang="en-US" sz="3000" dirty="0" smtClean="0"/>
              <a:t> </a:t>
            </a:r>
            <a:r>
              <a:rPr lang="en-US" sz="3000" dirty="0" err="1" smtClean="0"/>
              <a:t>ndërsa</a:t>
            </a:r>
            <a:r>
              <a:rPr lang="en-US" sz="3000" dirty="0" smtClean="0"/>
              <a:t> </a:t>
            </a:r>
            <a:r>
              <a:rPr lang="en-US" sz="3000" dirty="0" err="1" smtClean="0"/>
              <a:t>shikon</a:t>
            </a:r>
            <a:r>
              <a:rPr lang="en-US" sz="3000" dirty="0" smtClean="0"/>
              <a:t> </a:t>
            </a:r>
            <a:r>
              <a:rPr lang="en-US" sz="3000" dirty="0" err="1" smtClean="0"/>
              <a:t>tjetrin</a:t>
            </a:r>
            <a:endParaRPr lang="en-US" sz="3000" dirty="0" smtClean="0"/>
          </a:p>
          <a:p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ngushtosh</a:t>
            </a:r>
            <a:r>
              <a:rPr lang="en-US" sz="3000" dirty="0" smtClean="0"/>
              <a:t> </a:t>
            </a:r>
            <a:r>
              <a:rPr lang="en-US" sz="3000" dirty="0" err="1" smtClean="0"/>
              <a:t>sytë</a:t>
            </a:r>
            <a:r>
              <a:rPr lang="en-US" sz="3000" dirty="0" smtClean="0"/>
              <a:t> </a:t>
            </a:r>
          </a:p>
          <a:p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shikosh</a:t>
            </a:r>
            <a:r>
              <a:rPr lang="en-US" sz="3000" dirty="0" smtClean="0"/>
              <a:t> </a:t>
            </a:r>
            <a:r>
              <a:rPr lang="en-US" sz="3000" dirty="0" err="1" smtClean="0"/>
              <a:t>poshtë</a:t>
            </a:r>
            <a:r>
              <a:rPr lang="en-US" sz="3000" dirty="0" smtClean="0"/>
              <a:t> </a:t>
            </a:r>
          </a:p>
          <a:p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kryqëzosh</a:t>
            </a:r>
            <a:r>
              <a:rPr lang="en-US" sz="3000" dirty="0" smtClean="0"/>
              <a:t> </a:t>
            </a:r>
            <a:r>
              <a:rPr lang="en-US" sz="3000" dirty="0" err="1" smtClean="0"/>
              <a:t>duart</a:t>
            </a:r>
            <a:endParaRPr lang="en-US" sz="3000" dirty="0" smtClean="0"/>
          </a:p>
          <a:p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kruash</a:t>
            </a:r>
            <a:r>
              <a:rPr lang="en-US" sz="3000" dirty="0" smtClean="0"/>
              <a:t> </a:t>
            </a:r>
            <a:r>
              <a:rPr lang="en-US" sz="3000" dirty="0" err="1" smtClean="0"/>
              <a:t>kokën</a:t>
            </a:r>
            <a:r>
              <a:rPr lang="en-US" sz="3000" dirty="0" smtClean="0"/>
              <a:t> </a:t>
            </a:r>
            <a:r>
              <a:rPr lang="en-US" sz="3000" dirty="0" err="1" smtClean="0"/>
              <a:t>dhe</a:t>
            </a:r>
            <a:r>
              <a:rPr lang="en-US" sz="3000" dirty="0" smtClean="0"/>
              <a:t> </a:t>
            </a:r>
            <a:r>
              <a:rPr lang="en-US" sz="3000" dirty="0" err="1" smtClean="0"/>
              <a:t>qafën</a:t>
            </a:r>
            <a:endParaRPr lang="en-US" sz="3000" dirty="0" smtClean="0"/>
          </a:p>
          <a:p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ulesh</a:t>
            </a:r>
            <a:r>
              <a:rPr lang="en-US" sz="3000" dirty="0" smtClean="0"/>
              <a:t> </a:t>
            </a:r>
            <a:r>
              <a:rPr lang="en-US" sz="3000" dirty="0" err="1" smtClean="0"/>
              <a:t>në</a:t>
            </a:r>
            <a:r>
              <a:rPr lang="en-US" sz="3000" dirty="0" smtClean="0"/>
              <a:t> </a:t>
            </a:r>
            <a:r>
              <a:rPr lang="en-US" sz="3000" dirty="0" err="1" smtClean="0"/>
              <a:t>skaj</a:t>
            </a:r>
            <a:r>
              <a:rPr lang="en-US" sz="3000" dirty="0" smtClean="0"/>
              <a:t> </a:t>
            </a:r>
            <a:r>
              <a:rPr lang="en-US" sz="3000" dirty="0" err="1" smtClean="0"/>
              <a:t>të</a:t>
            </a:r>
            <a:r>
              <a:rPr lang="en-US" sz="3000" dirty="0" smtClean="0"/>
              <a:t> </a:t>
            </a:r>
            <a:r>
              <a:rPr lang="en-US" sz="3000" dirty="0" err="1" smtClean="0"/>
              <a:t>karriges</a:t>
            </a:r>
            <a:r>
              <a:rPr lang="en-US" sz="3000" dirty="0" smtClean="0"/>
              <a:t>, </a:t>
            </a:r>
            <a:r>
              <a:rPr lang="en-US" sz="3000" dirty="0" err="1" smtClean="0"/>
              <a:t>etj</a:t>
            </a:r>
            <a:r>
              <a:rPr lang="en-US" sz="3000" dirty="0" smtClean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001111"/>
            <a:ext cx="52736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650" y="365129"/>
            <a:ext cx="7886700" cy="777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Diskutime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4050" y="2212050"/>
            <a:ext cx="7886700" cy="452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Sillni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shembuj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kur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ka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pasur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bariera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komunikimi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dhe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një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mesazh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është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keqinterpretuar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lang="en-GB" b="1" dirty="0">
              <a:latin typeface="Calibri"/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  <a:defRPr/>
            </a:pPr>
            <a:r>
              <a:rPr lang="en-US" b="1" dirty="0" err="1"/>
              <a:t>Sillni</a:t>
            </a:r>
            <a:r>
              <a:rPr lang="en-US" b="1" dirty="0"/>
              <a:t> </a:t>
            </a:r>
            <a:r>
              <a:rPr lang="en-US" b="1" dirty="0" err="1"/>
              <a:t>shembuj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komunikimit</a:t>
            </a:r>
            <a:r>
              <a:rPr lang="en-US" b="1" dirty="0"/>
              <a:t> verbal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jo</a:t>
            </a:r>
            <a:r>
              <a:rPr lang="en-US" b="1" dirty="0"/>
              <a:t>-verbal </a:t>
            </a:r>
            <a:r>
              <a:rPr lang="en-US" b="1" dirty="0" err="1"/>
              <a:t>që</a:t>
            </a:r>
            <a:r>
              <a:rPr lang="en-US" b="1" dirty="0"/>
              <a:t> </a:t>
            </a:r>
            <a:r>
              <a:rPr lang="en-US" b="1" dirty="0" err="1"/>
              <a:t>ju</a:t>
            </a:r>
            <a:r>
              <a:rPr lang="en-US" b="1" dirty="0"/>
              <a:t> </a:t>
            </a:r>
            <a:r>
              <a:rPr lang="en-US" b="1" dirty="0" err="1"/>
              <a:t>keni</a:t>
            </a:r>
            <a:r>
              <a:rPr lang="en-US" b="1" dirty="0"/>
              <a:t> </a:t>
            </a:r>
            <a:r>
              <a:rPr lang="en-US" b="1" dirty="0" err="1"/>
              <a:t>identifikuar</a:t>
            </a:r>
            <a:r>
              <a:rPr lang="en-US" b="1" dirty="0"/>
              <a:t> </a:t>
            </a:r>
            <a:r>
              <a:rPr lang="en-US" b="1" dirty="0" err="1"/>
              <a:t>sjellje</a:t>
            </a:r>
            <a:r>
              <a:rPr lang="en-US" b="1" dirty="0"/>
              <a:t> </a:t>
            </a:r>
            <a:r>
              <a:rPr lang="en-US" b="1" dirty="0" err="1"/>
              <a:t>pozitive</a:t>
            </a:r>
            <a:r>
              <a:rPr lang="en-US" b="1" dirty="0"/>
              <a:t> </a:t>
            </a:r>
            <a:r>
              <a:rPr lang="en-US" b="1" dirty="0" err="1"/>
              <a:t>ose</a:t>
            </a:r>
            <a:r>
              <a:rPr lang="en-US" b="1" dirty="0"/>
              <a:t> negative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6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644770" y="1438"/>
            <a:ext cx="7854461" cy="61096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 smtClean="0">
                <a:solidFill>
                  <a:prstClr val="white"/>
                </a:solidFill>
              </a:rPr>
              <a:t>FALEMINDERIT</a:t>
            </a: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icture Placeholder 5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225176419"/>
              </p:ext>
            </p:extLst>
          </p:nvPr>
        </p:nvGraphicFramePr>
        <p:xfrm>
          <a:off x="1066801" y="990602"/>
          <a:ext cx="7314467" cy="462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EE8AD3-E6CE-4BBA-A307-803BAF0810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78410"/>
            <a:ext cx="5272088" cy="732155"/>
          </a:xfrm>
          <a:prstGeom prst="rect">
            <a:avLst/>
          </a:prstGeom>
        </p:spPr>
      </p:pic>
      <p:pic>
        <p:nvPicPr>
          <p:cNvPr id="3" name="Picture 2" descr="AKAFP">
            <a:extLst>
              <a:ext uri="{FF2B5EF4-FFF2-40B4-BE49-F238E27FC236}">
                <a16:creationId xmlns:a16="http://schemas.microsoft.com/office/drawing/2014/main" xmlns="" id="{4ED26AE9-8F06-C681-1D6B-3225748C2E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974401" cy="70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387E71-972F-ED41-7535-2353D22AB4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82" y="-114449"/>
            <a:ext cx="734784" cy="8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813759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de-CH" sz="3600" b="1" dirty="0" smtClean="0">
                <a:solidFill>
                  <a:srgbClr val="0000FF"/>
                </a:solidFill>
              </a:rPr>
              <a:t>Seanca 1:</a:t>
            </a:r>
          </a:p>
          <a:p>
            <a:pPr lvl="0" algn="ctr" defTabSz="457200"/>
            <a:r>
              <a:rPr lang="de-CH" sz="3600" b="1" dirty="0" smtClean="0">
                <a:solidFill>
                  <a:srgbClr val="0000FF"/>
                </a:solidFill>
              </a:rPr>
              <a:t>Aspekte </a:t>
            </a:r>
            <a:r>
              <a:rPr lang="de-CH" sz="3600" b="1" dirty="0">
                <a:solidFill>
                  <a:srgbClr val="0000FF"/>
                </a:solidFill>
              </a:rPr>
              <a:t>të komunikimit të aktorëve për </a:t>
            </a:r>
            <a:r>
              <a:rPr lang="de-CH" sz="3600" b="1" dirty="0" smtClean="0">
                <a:solidFill>
                  <a:srgbClr val="0000FF"/>
                </a:solidFill>
              </a:rPr>
              <a:t>PPB</a:t>
            </a:r>
            <a:endParaRPr lang="de-DE" sz="3600" b="1" dirty="0">
              <a:solidFill>
                <a:srgbClr val="0000FF"/>
              </a:solidFill>
            </a:endParaRPr>
          </a:p>
        </p:txBody>
      </p:sp>
      <p:pic>
        <p:nvPicPr>
          <p:cNvPr id="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971800"/>
            <a:ext cx="4191000" cy="2209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1" y="53340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en-US" sz="2800" kern="0" dirty="0" smtClean="0">
                <a:solidFill>
                  <a:sysClr val="windowText" lastClr="000000"/>
                </a:solidFill>
                <a:latin typeface="Candara"/>
                <a:cs typeface="Candara"/>
              </a:rPr>
              <a:t>Sa</a:t>
            </a:r>
            <a:r>
              <a:rPr lang="en-US" sz="2800" kern="0" spc="-20" dirty="0" smtClean="0">
                <a:solidFill>
                  <a:sysClr val="windowText" lastClr="000000"/>
                </a:solidFill>
                <a:latin typeface="Candara"/>
                <a:cs typeface="Candara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ndara"/>
                <a:cs typeface="Candara"/>
              </a:rPr>
              <a:t>mirë</a:t>
            </a:r>
            <a:r>
              <a:rPr lang="en-US" sz="2800" kern="0" spc="-10" dirty="0">
                <a:solidFill>
                  <a:sysClr val="windowText" lastClr="000000"/>
                </a:solidFill>
                <a:latin typeface="Candara"/>
                <a:cs typeface="Candara"/>
              </a:rPr>
              <a:t> </a:t>
            </a:r>
            <a:r>
              <a:rPr lang="en-US" sz="2800" kern="0" spc="-10" dirty="0" err="1" smtClean="0">
                <a:solidFill>
                  <a:sysClr val="windowText" lastClr="000000"/>
                </a:solidFill>
                <a:latin typeface="Candara"/>
                <a:cs typeface="Candara"/>
              </a:rPr>
              <a:t>komunikoni</a:t>
            </a:r>
            <a:r>
              <a:rPr lang="en-US" sz="2800" kern="0" spc="-10" dirty="0" smtClean="0">
                <a:solidFill>
                  <a:sysClr val="windowText" lastClr="000000"/>
                </a:solidFill>
                <a:latin typeface="Candara"/>
                <a:cs typeface="Candara"/>
              </a:rPr>
              <a:t> </a:t>
            </a:r>
            <a:r>
              <a:rPr lang="en-US" sz="2800" kern="0" spc="-10" dirty="0" err="1" smtClean="0">
                <a:solidFill>
                  <a:sysClr val="windowText" lastClr="000000"/>
                </a:solidFill>
                <a:latin typeface="Candara"/>
                <a:cs typeface="Candara"/>
              </a:rPr>
              <a:t>ju</a:t>
            </a:r>
            <a:r>
              <a:rPr lang="en-US" sz="2800" kern="0" spc="-10" dirty="0" smtClean="0">
                <a:solidFill>
                  <a:sysClr val="windowText" lastClr="000000"/>
                </a:solidFill>
                <a:latin typeface="Candara"/>
                <a:cs typeface="Candara"/>
              </a:rPr>
              <a:t>????</a:t>
            </a:r>
            <a:endParaRPr lang="en-US" sz="2800" kern="0" dirty="0">
              <a:solidFill>
                <a:sysClr val="windowText" lastClr="000000"/>
              </a:solidFill>
              <a:latin typeface="Candara"/>
              <a:cs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638300"/>
            <a:ext cx="5867400" cy="2286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Slido.com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8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974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001111"/>
            <a:ext cx="52736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365128"/>
            <a:ext cx="8170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Çfarë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është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komunikimi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038601" y="3886200"/>
            <a:ext cx="4874553" cy="23156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Në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institucion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komunikimi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është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mjet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i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cili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lidh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njerëzit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në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realizimin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e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qëllimit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të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përbashkët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Komunikimi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nënkupton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dëgjim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aktiv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dhe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kuptim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të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informacionit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të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marrë</a:t>
            </a: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600" y="1462091"/>
            <a:ext cx="2971800" cy="2195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649" y="1371602"/>
            <a:ext cx="47815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  <a:defRPr/>
            </a:pPr>
            <a:r>
              <a:rPr lang="en-GB" sz="3000" b="1" kern="0" dirty="0" err="1">
                <a:solidFill>
                  <a:srgbClr val="FF0000"/>
                </a:solidFill>
              </a:rPr>
              <a:t>Komunikimi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mund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të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kuptohet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si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b="1" kern="0" dirty="0" err="1">
                <a:solidFill>
                  <a:srgbClr val="0000FF"/>
                </a:solidFill>
              </a:rPr>
              <a:t>shkëmbim</a:t>
            </a:r>
            <a:r>
              <a:rPr lang="en-GB" sz="3000" b="1" kern="0" dirty="0">
                <a:solidFill>
                  <a:srgbClr val="0000FF"/>
                </a:solidFill>
              </a:rPr>
              <a:t> </a:t>
            </a:r>
            <a:r>
              <a:rPr lang="en-GB" sz="3000" b="1" kern="0" dirty="0" err="1">
                <a:solidFill>
                  <a:srgbClr val="0000FF"/>
                </a:solidFill>
              </a:rPr>
              <a:t>informacioni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nga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dhënësi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te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marrësi</a:t>
            </a:r>
            <a:r>
              <a:rPr lang="en-GB" sz="3000" kern="0" dirty="0">
                <a:solidFill>
                  <a:sysClr val="windowText" lastClr="000000"/>
                </a:solidFill>
              </a:rPr>
              <a:t> me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kusht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që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marrësi</a:t>
            </a:r>
            <a:r>
              <a:rPr lang="en-GB" sz="3000" kern="0" dirty="0">
                <a:solidFill>
                  <a:sysClr val="windowText" lastClr="000000"/>
                </a:solidFill>
              </a:rPr>
              <a:t> ta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kuptojë</a:t>
            </a:r>
            <a:r>
              <a:rPr lang="en-GB" sz="3000" kern="0" dirty="0">
                <a:solidFill>
                  <a:sysClr val="windowText" lastClr="000000"/>
                </a:solidFill>
              </a:rPr>
              <a:t> </a:t>
            </a:r>
            <a:r>
              <a:rPr lang="en-GB" sz="3000" kern="0" dirty="0" err="1">
                <a:solidFill>
                  <a:sysClr val="windowText" lastClr="000000"/>
                </a:solidFill>
              </a:rPr>
              <a:t>atë</a:t>
            </a:r>
            <a:r>
              <a:rPr lang="en-GB" sz="3000" kern="0" dirty="0">
                <a:solidFill>
                  <a:sysClr val="windowText" lastClr="000000"/>
                </a:solidFill>
              </a:rPr>
              <a:t>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6" y="3886200"/>
            <a:ext cx="28987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0191" y="769052"/>
            <a:ext cx="5841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Cilësitë</a:t>
            </a:r>
            <a:r>
              <a:rPr lang="en-US" sz="4800" dirty="0" smtClean="0"/>
              <a:t> e </a:t>
            </a:r>
            <a:r>
              <a:rPr lang="en-US" sz="4800" dirty="0" err="1"/>
              <a:t>komunikimit</a:t>
            </a:r>
            <a:r>
              <a:rPr lang="en-US" sz="48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54" y="15877"/>
            <a:ext cx="738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7"/>
            <a:ext cx="1974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52" y="6126162"/>
            <a:ext cx="52800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2037" y="1882324"/>
            <a:ext cx="7337906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/>
              <a:t>Komunikimi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proces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shoqëror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sq-AL" sz="2800" dirty="0"/>
              <a:t>Komunikimi është </a:t>
            </a:r>
            <a:r>
              <a:rPr lang="en-US" sz="2800" b="1" dirty="0" err="1" smtClean="0">
                <a:solidFill>
                  <a:srgbClr val="FF0000"/>
                </a:solidFill>
              </a:rPr>
              <a:t>depërtues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çdo</a:t>
            </a:r>
            <a:r>
              <a:rPr lang="en-US" sz="2800" dirty="0" smtClean="0"/>
              <a:t> </a:t>
            </a:r>
            <a:r>
              <a:rPr lang="en-US" sz="2800" dirty="0" err="1" smtClean="0"/>
              <a:t>funksion</a:t>
            </a:r>
            <a:r>
              <a:rPr lang="sq-AL" sz="2800" dirty="0" smtClean="0"/>
              <a:t>.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sq-AL" sz="2800" dirty="0"/>
              <a:t>Komunikimi është një </a:t>
            </a:r>
            <a:r>
              <a:rPr lang="sq-AL" sz="2800" b="1" dirty="0">
                <a:solidFill>
                  <a:srgbClr val="FF0000"/>
                </a:solidFill>
              </a:rPr>
              <a:t>proces i </a:t>
            </a:r>
            <a:r>
              <a:rPr lang="sq-AL" sz="2800" b="1" dirty="0" smtClean="0">
                <a:solidFill>
                  <a:srgbClr val="FF0000"/>
                </a:solidFill>
              </a:rPr>
              <a:t>vazhdueshëm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K</a:t>
            </a:r>
            <a:r>
              <a:rPr lang="sq-AL" sz="2800" dirty="0" smtClean="0"/>
              <a:t>omunikimi krijo</a:t>
            </a:r>
            <a:r>
              <a:rPr lang="en-US" sz="2800" dirty="0" smtClean="0"/>
              <a:t>n</a:t>
            </a:r>
            <a:r>
              <a:rPr lang="sq-AL" sz="2800" dirty="0" smtClean="0"/>
              <a:t> </a:t>
            </a:r>
            <a:r>
              <a:rPr lang="sq-AL" sz="2800" b="1" dirty="0" smtClean="0">
                <a:solidFill>
                  <a:srgbClr val="FF0000"/>
                </a:solidFill>
              </a:rPr>
              <a:t>kuptim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sq-AL" sz="2800" dirty="0"/>
              <a:t>Komunikimi është një </a:t>
            </a:r>
            <a:r>
              <a:rPr lang="sq-AL" sz="2800" b="1" dirty="0">
                <a:solidFill>
                  <a:srgbClr val="FF0000"/>
                </a:solidFill>
              </a:rPr>
              <a:t>proces i </a:t>
            </a:r>
            <a:r>
              <a:rPr lang="sq-AL" sz="2800" b="1" dirty="0" smtClean="0">
                <a:solidFill>
                  <a:srgbClr val="FF0000"/>
                </a:solidFill>
              </a:rPr>
              <a:t>dyanshëm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79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9159"/>
            <a:ext cx="738187" cy="58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5"/>
            <a:ext cx="1447800" cy="5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1D9D8-C94D-8CC0-A9D4-F948DD7BA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0" y="6272648"/>
            <a:ext cx="5272088" cy="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3CC"/>
      </a:accent1>
      <a:accent2>
        <a:srgbClr val="0487D9"/>
      </a:accent2>
      <a:accent3>
        <a:srgbClr val="F2E085"/>
      </a:accent3>
      <a:accent4>
        <a:srgbClr val="F22222"/>
      </a:accent4>
      <a:accent5>
        <a:srgbClr val="262626"/>
      </a:accent5>
      <a:accent6>
        <a:srgbClr val="D7992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ROPS">
  <a:themeElements>
    <a:clrScheme name="DROP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ROP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876</Words>
  <Application>Microsoft Office PowerPoint</Application>
  <PresentationFormat>On-screen Show (4:3)</PresentationFormat>
  <Paragraphs>198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2_Office Theme</vt:lpstr>
      <vt:lpstr>DROPS</vt:lpstr>
      <vt:lpstr>MODULI 2 “KOMUNIKIMI, BASHKËPUNIMI, GJITHËPËRFSHIRJA, BARAZIA DHE ZGJIDHJA E PROBLEMEVE ” (on-line)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Dimensionet e komunikimit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MODULI 1 “KOMUNIKIMI, BASHKËPUNIMI, GJITHËPËRFSHIRJA, BARAZIA DHE ZGJIDHJA E PROBLEMEVE ” (on-line)</dc:title>
  <dc:creator>albinabuci@gmail.com</dc:creator>
  <cp:lastModifiedBy>albinabuci@gmail.com</cp:lastModifiedBy>
  <cp:revision>71</cp:revision>
  <cp:lastPrinted>2024-05-07T08:14:41Z</cp:lastPrinted>
  <dcterms:created xsi:type="dcterms:W3CDTF">2024-04-30T10:07:12Z</dcterms:created>
  <dcterms:modified xsi:type="dcterms:W3CDTF">2024-05-07T12:00:18Z</dcterms:modified>
</cp:coreProperties>
</file>