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3" r:id="rId3"/>
    <p:sldId id="292" r:id="rId4"/>
    <p:sldId id="260" r:id="rId5"/>
    <p:sldId id="258" r:id="rId6"/>
    <p:sldId id="293" r:id="rId7"/>
    <p:sldId id="294" r:id="rId8"/>
    <p:sldId id="327" r:id="rId9"/>
    <p:sldId id="296" r:id="rId10"/>
    <p:sldId id="295" r:id="rId11"/>
    <p:sldId id="297" r:id="rId12"/>
    <p:sldId id="324" r:id="rId13"/>
    <p:sldId id="300" r:id="rId14"/>
    <p:sldId id="299" r:id="rId15"/>
    <p:sldId id="317" r:id="rId16"/>
    <p:sldId id="302" r:id="rId17"/>
    <p:sldId id="319" r:id="rId18"/>
    <p:sldId id="307" r:id="rId19"/>
    <p:sldId id="308" r:id="rId20"/>
    <p:sldId id="310" r:id="rId21"/>
    <p:sldId id="311" r:id="rId22"/>
    <p:sldId id="320" r:id="rId23"/>
    <p:sldId id="313" r:id="rId24"/>
    <p:sldId id="325" r:id="rId25"/>
    <p:sldId id="314" r:id="rId26"/>
    <p:sldId id="318" r:id="rId27"/>
    <p:sldId id="323" r:id="rId28"/>
    <p:sldId id="326" r:id="rId2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1"/>
    </p:embeddedFont>
    <p:embeddedFont>
      <p:font typeface="Fira Sans" panose="020B0503050000020004" pitchFamily="34" charset="0"/>
      <p:regular r:id="rId32"/>
      <p:bold r:id="rId33"/>
      <p:italic r:id="rId34"/>
      <p:boldItalic r:id="rId35"/>
    </p:embeddedFont>
    <p:embeddedFont>
      <p:font typeface="Fira Sans Extra Condensed" panose="020B0503050000020004" pitchFamily="34" charset="0"/>
      <p:regular r:id="rId36"/>
      <p:bold r:id="rId37"/>
      <p:italic r:id="rId38"/>
      <p:boldItalic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990">
          <p15:clr>
            <a:srgbClr val="9AA0A6"/>
          </p15:clr>
        </p15:guide>
        <p15:guide id="4" orient="horz" pos="534">
          <p15:clr>
            <a:srgbClr val="9AA0A6"/>
          </p15:clr>
        </p15:guide>
        <p15:guide id="5" orient="horz" pos="10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B98FE2-C9F9-4CBD-9E0C-1FCE55087019}">
  <a:tblStyle styleId="{60B98FE2-C9F9-4CBD-9E0C-1FCE55087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  <p:guide pos="990"/>
        <p:guide orient="horz" pos="534"/>
        <p:guide orient="horz" pos="10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35AB6-C181-4C5F-88AB-022329C246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83549B-76EA-4543-937E-AEFF0A1F313F}">
      <dgm:prSet phldrT="[Text]"/>
      <dgm:spPr/>
      <dgm:t>
        <a:bodyPr/>
        <a:lstStyle/>
        <a:p>
          <a:r>
            <a:rPr lang="en-US" dirty="0" err="1"/>
            <a:t>Skanimi</a:t>
          </a:r>
          <a:r>
            <a:rPr lang="en-US" dirty="0"/>
            <a:t> i </a:t>
          </a:r>
          <a:r>
            <a:rPr lang="en-US" dirty="0" err="1"/>
            <a:t>ofertës</a:t>
          </a:r>
          <a:r>
            <a:rPr lang="en-US" dirty="0"/>
            <a:t> së </a:t>
          </a:r>
          <a:r>
            <a:rPr lang="en-US" dirty="0" err="1"/>
            <a:t>sektorit</a:t>
          </a:r>
          <a:r>
            <a:rPr lang="en-US" dirty="0"/>
            <a:t> </a:t>
          </a:r>
          <a:r>
            <a:rPr lang="en-US" dirty="0" err="1"/>
            <a:t>privat</a:t>
          </a:r>
          <a:r>
            <a:rPr lang="en-US" dirty="0"/>
            <a:t>:</a:t>
          </a:r>
        </a:p>
      </dgm:t>
    </dgm:pt>
    <dgm:pt modelId="{CFEFB074-554E-4594-926A-60910AF2FD28}" type="parTrans" cxnId="{7AE218BB-6A0F-4057-AAE6-93AB7F6A7C50}">
      <dgm:prSet/>
      <dgm:spPr/>
      <dgm:t>
        <a:bodyPr/>
        <a:lstStyle/>
        <a:p>
          <a:endParaRPr lang="en-US"/>
        </a:p>
      </dgm:t>
    </dgm:pt>
    <dgm:pt modelId="{7B15123E-D469-4CB2-BCB9-4FA1B05F1276}" type="sibTrans" cxnId="{7AE218BB-6A0F-4057-AAE6-93AB7F6A7C50}">
      <dgm:prSet/>
      <dgm:spPr/>
      <dgm:t>
        <a:bodyPr/>
        <a:lstStyle/>
        <a:p>
          <a:endParaRPr lang="en-US"/>
        </a:p>
      </dgm:t>
    </dgm:pt>
    <dgm:pt modelId="{E3C9691F-0209-4B47-8179-D3B2E7601FE4}">
      <dgm:prSet phldrT="[Text]"/>
      <dgm:spPr/>
      <dgm:t>
        <a:bodyPr/>
        <a:lstStyle/>
        <a:p>
          <a:endParaRPr lang="en-US" dirty="0">
            <a:solidFill>
              <a:schemeClr val="accent5"/>
            </a:solidFill>
          </a:endParaRPr>
        </a:p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Drejtoria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Rajonale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Tatimeve</a:t>
          </a:r>
          <a:endParaRPr lang="en-US" dirty="0"/>
        </a:p>
      </dgm:t>
    </dgm:pt>
    <dgm:pt modelId="{D4B70EF1-7890-404D-B041-7F1DD3515C3D}" type="parTrans" cxnId="{490BA9EA-2238-450D-90CE-F8600F102CE5}">
      <dgm:prSet/>
      <dgm:spPr/>
      <dgm:t>
        <a:bodyPr/>
        <a:lstStyle/>
        <a:p>
          <a:endParaRPr lang="en-US"/>
        </a:p>
      </dgm:t>
    </dgm:pt>
    <dgm:pt modelId="{FB64A328-1E86-4048-8B45-92B5EEE6E02D}" type="sibTrans" cxnId="{490BA9EA-2238-450D-90CE-F8600F102CE5}">
      <dgm:prSet/>
      <dgm:spPr/>
      <dgm:t>
        <a:bodyPr/>
        <a:lstStyle/>
        <a:p>
          <a:endParaRPr lang="en-US"/>
        </a:p>
      </dgm:t>
    </dgm:pt>
    <dgm:pt modelId="{CA1E8052-0B69-4F2E-99DE-F9E299BB64A2}">
      <dgm:prSet phldrT="[Text]"/>
      <dgm:spPr/>
      <dgm:t>
        <a:bodyPr/>
        <a:lstStyle/>
        <a:p>
          <a:r>
            <a:rPr lang="en-US" dirty="0" err="1"/>
            <a:t>Ndërtimi</a:t>
          </a:r>
          <a:r>
            <a:rPr lang="en-US" dirty="0"/>
            <a:t> i </a:t>
          </a:r>
          <a:r>
            <a:rPr lang="en-US" dirty="0" err="1"/>
            <a:t>databazës</a:t>
          </a:r>
          <a:r>
            <a:rPr lang="en-US" dirty="0"/>
            <a:t> së </a:t>
          </a:r>
          <a:r>
            <a:rPr lang="en-US" dirty="0" err="1"/>
            <a:t>bizneseve</a:t>
          </a:r>
          <a:r>
            <a:rPr lang="en-US" i="1" dirty="0" err="1">
              <a:solidFill>
                <a:schemeClr val="accent5"/>
              </a:solidFill>
            </a:rPr>
            <a:t>eseve</a:t>
          </a:r>
          <a:endParaRPr lang="en-US" dirty="0"/>
        </a:p>
      </dgm:t>
    </dgm:pt>
    <dgm:pt modelId="{07AA088C-D5A0-4F7B-A995-2540844BC0EA}" type="parTrans" cxnId="{143FBCE9-6615-4BA2-B56E-EC190DACB1FE}">
      <dgm:prSet/>
      <dgm:spPr/>
      <dgm:t>
        <a:bodyPr/>
        <a:lstStyle/>
        <a:p>
          <a:endParaRPr lang="en-US"/>
        </a:p>
      </dgm:t>
    </dgm:pt>
    <dgm:pt modelId="{961D09D9-B182-4B6A-9E01-7AAAB993754D}" type="sibTrans" cxnId="{143FBCE9-6615-4BA2-B56E-EC190DACB1FE}">
      <dgm:prSet/>
      <dgm:spPr/>
      <dgm:t>
        <a:bodyPr/>
        <a:lstStyle/>
        <a:p>
          <a:endParaRPr lang="en-US"/>
        </a:p>
      </dgm:t>
    </dgm:pt>
    <dgm:pt modelId="{2DDBBC22-640E-4532-8165-FD93E9A3E7E7}">
      <dgm:prSet phldrT="[Text]"/>
      <dgm:spPr/>
      <dgm:t>
        <a:bodyPr/>
        <a:lstStyle/>
        <a:p>
          <a:endParaRPr lang="en-US" dirty="0">
            <a:solidFill>
              <a:schemeClr val="accent5"/>
            </a:solidFill>
          </a:endParaRPr>
        </a:p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Sektori</a:t>
          </a:r>
          <a:r>
            <a:rPr lang="en-US" dirty="0">
              <a:solidFill>
                <a:schemeClr val="accent5"/>
              </a:solidFill>
            </a:rPr>
            <a:t>/</a:t>
          </a:r>
          <a:r>
            <a:rPr lang="en-US" dirty="0" err="1">
              <a:solidFill>
                <a:schemeClr val="accent5"/>
              </a:solidFill>
            </a:rPr>
            <a:t>industria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ku</a:t>
          </a:r>
          <a:r>
            <a:rPr lang="en-US" dirty="0">
              <a:solidFill>
                <a:schemeClr val="accent5"/>
              </a:solidFill>
            </a:rPr>
            <a:t> operon</a:t>
          </a:r>
          <a:endParaRPr lang="en-US" dirty="0"/>
        </a:p>
      </dgm:t>
    </dgm:pt>
    <dgm:pt modelId="{F55B12BD-F993-446D-941B-7AC1DBCF9356}" type="parTrans" cxnId="{FC7FDDD2-7567-46CB-90A4-A104C7B6E6D3}">
      <dgm:prSet/>
      <dgm:spPr/>
      <dgm:t>
        <a:bodyPr/>
        <a:lstStyle/>
        <a:p>
          <a:endParaRPr lang="en-US"/>
        </a:p>
      </dgm:t>
    </dgm:pt>
    <dgm:pt modelId="{700EA15F-BB9A-4B83-8CCD-FBF3E9EA4A00}" type="sibTrans" cxnId="{FC7FDDD2-7567-46CB-90A4-A104C7B6E6D3}">
      <dgm:prSet/>
      <dgm:spPr/>
      <dgm:t>
        <a:bodyPr/>
        <a:lstStyle/>
        <a:p>
          <a:endParaRPr lang="en-US"/>
        </a:p>
      </dgm:t>
    </dgm:pt>
    <dgm:pt modelId="{14D38FF8-807C-4CD0-9FC4-487CF119B5E3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Qendra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Kombëtare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Bizneseve</a:t>
          </a:r>
          <a:endParaRPr lang="en-US" dirty="0">
            <a:solidFill>
              <a:schemeClr val="accent5"/>
            </a:solidFill>
          </a:endParaRPr>
        </a:p>
      </dgm:t>
    </dgm:pt>
    <dgm:pt modelId="{02229526-22D6-4FAB-B31C-8642F3EBD4AD}" type="parTrans" cxnId="{73FB9D28-839C-4884-9FBE-D406660253F7}">
      <dgm:prSet/>
      <dgm:spPr/>
      <dgm:t>
        <a:bodyPr/>
        <a:lstStyle/>
        <a:p>
          <a:endParaRPr lang="en-US"/>
        </a:p>
      </dgm:t>
    </dgm:pt>
    <dgm:pt modelId="{616A42EB-FDCD-43E1-9A1D-9BEACEB8F31C}" type="sibTrans" cxnId="{73FB9D28-839C-4884-9FBE-D406660253F7}">
      <dgm:prSet/>
      <dgm:spPr/>
      <dgm:t>
        <a:bodyPr/>
        <a:lstStyle/>
        <a:p>
          <a:endParaRPr lang="en-US"/>
        </a:p>
      </dgm:t>
    </dgm:pt>
    <dgm:pt modelId="{B0592D12-FC84-444F-BB23-2549780760AC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Zyra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Vendore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Punësimit</a:t>
          </a:r>
          <a:endParaRPr lang="en-US" dirty="0">
            <a:solidFill>
              <a:schemeClr val="accent5"/>
            </a:solidFill>
          </a:endParaRPr>
        </a:p>
      </dgm:t>
    </dgm:pt>
    <dgm:pt modelId="{DB87B13A-08A6-4F02-9340-B1A1066BBAEB}" type="parTrans" cxnId="{F90ECCD7-6E2E-43AA-A8A8-FB99BD6E9DF0}">
      <dgm:prSet/>
      <dgm:spPr/>
      <dgm:t>
        <a:bodyPr/>
        <a:lstStyle/>
        <a:p>
          <a:endParaRPr lang="en-US"/>
        </a:p>
      </dgm:t>
    </dgm:pt>
    <dgm:pt modelId="{8F459405-142B-4E59-92C6-9B7936361871}" type="sibTrans" cxnId="{F90ECCD7-6E2E-43AA-A8A8-FB99BD6E9DF0}">
      <dgm:prSet/>
      <dgm:spPr/>
      <dgm:t>
        <a:bodyPr/>
        <a:lstStyle/>
        <a:p>
          <a:endParaRPr lang="en-US"/>
        </a:p>
      </dgm:t>
    </dgm:pt>
    <dgm:pt modelId="{2219F837-1B4D-443A-B72D-5871AF98D26C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Dhoma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Tregtisë</a:t>
          </a:r>
          <a:endParaRPr lang="en-US" dirty="0">
            <a:solidFill>
              <a:schemeClr val="accent5"/>
            </a:solidFill>
          </a:endParaRPr>
        </a:p>
      </dgm:t>
    </dgm:pt>
    <dgm:pt modelId="{E1E305CC-B5FF-4749-9F8C-E1629482E05E}" type="parTrans" cxnId="{C0CB0203-8C1C-4014-851F-7802B24A6491}">
      <dgm:prSet/>
      <dgm:spPr/>
      <dgm:t>
        <a:bodyPr/>
        <a:lstStyle/>
        <a:p>
          <a:endParaRPr lang="en-US"/>
        </a:p>
      </dgm:t>
    </dgm:pt>
    <dgm:pt modelId="{334A3547-8656-4666-B7DF-FCAF04124DF5}" type="sibTrans" cxnId="{C0CB0203-8C1C-4014-851F-7802B24A6491}">
      <dgm:prSet/>
      <dgm:spPr/>
      <dgm:t>
        <a:bodyPr/>
        <a:lstStyle/>
        <a:p>
          <a:endParaRPr lang="en-US"/>
        </a:p>
      </dgm:t>
    </dgm:pt>
    <dgm:pt modelId="{B51C476A-4208-4152-86CC-EA31EF836CC0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… </a:t>
          </a:r>
          <a:r>
            <a:rPr lang="en-US" dirty="0" err="1">
              <a:solidFill>
                <a:schemeClr val="accent5"/>
              </a:solidFill>
            </a:rPr>
            <a:t>njohjet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personale</a:t>
          </a:r>
          <a:endParaRPr lang="en-US" dirty="0">
            <a:solidFill>
              <a:schemeClr val="accent5"/>
            </a:solidFill>
          </a:endParaRPr>
        </a:p>
      </dgm:t>
    </dgm:pt>
    <dgm:pt modelId="{10E3D367-F9E6-4990-924D-38F891DEF001}" type="parTrans" cxnId="{712AD978-F97E-4DEE-871D-89DB9684C470}">
      <dgm:prSet/>
      <dgm:spPr/>
      <dgm:t>
        <a:bodyPr/>
        <a:lstStyle/>
        <a:p>
          <a:endParaRPr lang="en-US"/>
        </a:p>
      </dgm:t>
    </dgm:pt>
    <dgm:pt modelId="{B84EC79E-4350-49A9-96BD-05C11BFE5ED5}" type="sibTrans" cxnId="{712AD978-F97E-4DEE-871D-89DB9684C470}">
      <dgm:prSet/>
      <dgm:spPr/>
      <dgm:t>
        <a:bodyPr/>
        <a:lstStyle/>
        <a:p>
          <a:endParaRPr lang="en-US"/>
        </a:p>
      </dgm:t>
    </dgm:pt>
    <dgm:pt modelId="{E3B1116A-D10E-4190-9420-35D4271ED489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Vendndodhja</a:t>
          </a:r>
          <a:endParaRPr lang="en-US" dirty="0">
            <a:solidFill>
              <a:schemeClr val="accent5"/>
            </a:solidFill>
          </a:endParaRPr>
        </a:p>
      </dgm:t>
    </dgm:pt>
    <dgm:pt modelId="{24734630-4A5E-4A00-A373-65BCCF9C2B65}" type="parTrans" cxnId="{2D493790-E5D4-40B3-8025-58C7F2132ADC}">
      <dgm:prSet/>
      <dgm:spPr/>
      <dgm:t>
        <a:bodyPr/>
        <a:lstStyle/>
        <a:p>
          <a:endParaRPr lang="en-US"/>
        </a:p>
      </dgm:t>
    </dgm:pt>
    <dgm:pt modelId="{390DF3B9-7629-4548-9552-85D8B005433A}" type="sibTrans" cxnId="{2D493790-E5D4-40B3-8025-58C7F2132ADC}">
      <dgm:prSet/>
      <dgm:spPr/>
      <dgm:t>
        <a:bodyPr/>
        <a:lstStyle/>
        <a:p>
          <a:endParaRPr lang="en-US"/>
        </a:p>
      </dgm:t>
    </dgm:pt>
    <dgm:pt modelId="{5622B459-4712-48D9-80C4-9A5384A772F7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Aktiviteti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kryesor</a:t>
          </a:r>
          <a:r>
            <a:rPr lang="en-US" dirty="0">
              <a:solidFill>
                <a:schemeClr val="accent5"/>
              </a:solidFill>
            </a:rPr>
            <a:t> </a:t>
          </a:r>
        </a:p>
      </dgm:t>
    </dgm:pt>
    <dgm:pt modelId="{030AC722-0373-4464-8E3E-2295F47484AC}" type="parTrans" cxnId="{E5E6E972-0924-4663-B188-5EF7E8C04E19}">
      <dgm:prSet/>
      <dgm:spPr/>
      <dgm:t>
        <a:bodyPr/>
        <a:lstStyle/>
        <a:p>
          <a:endParaRPr lang="en-US"/>
        </a:p>
      </dgm:t>
    </dgm:pt>
    <dgm:pt modelId="{18E89F19-94AE-4D29-A23D-D3764C304E2D}" type="sibTrans" cxnId="{E5E6E972-0924-4663-B188-5EF7E8C04E19}">
      <dgm:prSet/>
      <dgm:spPr/>
      <dgm:t>
        <a:bodyPr/>
        <a:lstStyle/>
        <a:p>
          <a:endParaRPr lang="en-US"/>
        </a:p>
      </dgm:t>
    </dgm:pt>
    <dgm:pt modelId="{6D974DA0-BEF6-4136-9102-980EC51F74E5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Numri</a:t>
          </a:r>
          <a:r>
            <a:rPr lang="en-US" dirty="0">
              <a:solidFill>
                <a:schemeClr val="accent5"/>
              </a:solidFill>
            </a:rPr>
            <a:t> i </a:t>
          </a:r>
          <a:r>
            <a:rPr lang="en-US" dirty="0" err="1">
              <a:solidFill>
                <a:schemeClr val="accent5"/>
              </a:solidFill>
            </a:rPr>
            <a:t>punonjësve</a:t>
          </a:r>
          <a:endParaRPr lang="en-US" dirty="0">
            <a:solidFill>
              <a:schemeClr val="accent5"/>
            </a:solidFill>
          </a:endParaRPr>
        </a:p>
      </dgm:t>
    </dgm:pt>
    <dgm:pt modelId="{D9FAADAE-F674-498E-9446-C09C42A4CEA2}" type="parTrans" cxnId="{700A3FA0-0F75-4755-8856-664FA9E5CB5D}">
      <dgm:prSet/>
      <dgm:spPr/>
      <dgm:t>
        <a:bodyPr/>
        <a:lstStyle/>
        <a:p>
          <a:endParaRPr lang="en-US"/>
        </a:p>
      </dgm:t>
    </dgm:pt>
    <dgm:pt modelId="{FE7C0EE6-8DE2-4005-8574-6D7ED7BC9E70}" type="sibTrans" cxnId="{700A3FA0-0F75-4755-8856-664FA9E5CB5D}">
      <dgm:prSet/>
      <dgm:spPr/>
      <dgm:t>
        <a:bodyPr/>
        <a:lstStyle/>
        <a:p>
          <a:endParaRPr lang="en-US"/>
        </a:p>
      </dgm:t>
    </dgm:pt>
    <dgm:pt modelId="{0457F5DC-2CC5-4024-81A7-C139AC8F4689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Kontaktet</a:t>
          </a:r>
          <a:endParaRPr lang="en-US" dirty="0">
            <a:solidFill>
              <a:schemeClr val="accent5"/>
            </a:solidFill>
          </a:endParaRPr>
        </a:p>
      </dgm:t>
    </dgm:pt>
    <dgm:pt modelId="{574B4734-F492-4A20-95DD-2E6BD9D7F275}" type="parTrans" cxnId="{9A87214A-083E-4F7E-A064-F6345B216000}">
      <dgm:prSet/>
      <dgm:spPr/>
      <dgm:t>
        <a:bodyPr/>
        <a:lstStyle/>
        <a:p>
          <a:endParaRPr lang="en-US"/>
        </a:p>
      </dgm:t>
    </dgm:pt>
    <dgm:pt modelId="{952E7A75-2478-4657-B90D-06D3D90C56EC}" type="sibTrans" cxnId="{9A87214A-083E-4F7E-A064-F6345B216000}">
      <dgm:prSet/>
      <dgm:spPr/>
      <dgm:t>
        <a:bodyPr/>
        <a:lstStyle/>
        <a:p>
          <a:endParaRPr lang="en-US"/>
        </a:p>
      </dgm:t>
    </dgm:pt>
    <dgm:pt modelId="{91FB6EA1-F6EB-43DE-935A-11D7EC8175E9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Vitet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biznes</a:t>
          </a:r>
          <a:endParaRPr lang="en-US" dirty="0">
            <a:solidFill>
              <a:schemeClr val="accent5"/>
            </a:solidFill>
          </a:endParaRPr>
        </a:p>
      </dgm:t>
    </dgm:pt>
    <dgm:pt modelId="{51734AE9-AA90-485D-8CE4-F99E324457EC}" type="parTrans" cxnId="{720F5F0C-0600-42C3-BB76-115A71488428}">
      <dgm:prSet/>
      <dgm:spPr/>
      <dgm:t>
        <a:bodyPr/>
        <a:lstStyle/>
        <a:p>
          <a:endParaRPr lang="en-US"/>
        </a:p>
      </dgm:t>
    </dgm:pt>
    <dgm:pt modelId="{F93C5CC5-1E67-4C52-A48D-C212F23D5C1E}" type="sibTrans" cxnId="{720F5F0C-0600-42C3-BB76-115A71488428}">
      <dgm:prSet/>
      <dgm:spPr/>
      <dgm:t>
        <a:bodyPr/>
        <a:lstStyle/>
        <a:p>
          <a:endParaRPr lang="en-US"/>
        </a:p>
      </dgm:t>
    </dgm:pt>
    <dgm:pt modelId="{D6A57D3A-58B7-4DF1-9A78-0C7F4E04018B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 </a:t>
          </a:r>
          <a:r>
            <a:rPr lang="en-US" dirty="0" err="1">
              <a:solidFill>
                <a:schemeClr val="accent5"/>
              </a:solidFill>
            </a:rPr>
            <a:t>Qëndrueshmëria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biznesit</a:t>
          </a:r>
          <a:endParaRPr lang="en-US" dirty="0">
            <a:solidFill>
              <a:schemeClr val="accent5"/>
            </a:solidFill>
          </a:endParaRPr>
        </a:p>
      </dgm:t>
    </dgm:pt>
    <dgm:pt modelId="{001A042D-CCFE-445C-953E-7FB37A09745E}" type="parTrans" cxnId="{8442354E-BAB6-4C8B-949A-A548AB613DFE}">
      <dgm:prSet/>
      <dgm:spPr/>
      <dgm:t>
        <a:bodyPr/>
        <a:lstStyle/>
        <a:p>
          <a:endParaRPr lang="en-US"/>
        </a:p>
      </dgm:t>
    </dgm:pt>
    <dgm:pt modelId="{9834BDA1-16D1-4B7A-955E-F98420CC7A9D}" type="sibTrans" cxnId="{8442354E-BAB6-4C8B-949A-A548AB613DFE}">
      <dgm:prSet/>
      <dgm:spPr/>
      <dgm:t>
        <a:bodyPr/>
        <a:lstStyle/>
        <a:p>
          <a:endParaRPr lang="en-US"/>
        </a:p>
      </dgm:t>
    </dgm:pt>
    <dgm:pt modelId="{ABFCDD7D-5D9B-4DC9-9CFB-A2C29409AB81}" type="pres">
      <dgm:prSet presAssocID="{F4035AB6-C181-4C5F-88AB-022329C2463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57462E1-D0AD-4EDF-9D46-75486BBE46BF}" type="pres">
      <dgm:prSet presAssocID="{3583549B-76EA-4543-937E-AEFF0A1F313F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33EDE596-1F22-4B43-A18B-780771E8A58E}" type="pres">
      <dgm:prSet presAssocID="{3583549B-76EA-4543-937E-AEFF0A1F313F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AD9983D0-8BD4-43F0-846D-5DF0229BC6B5}" type="pres">
      <dgm:prSet presAssocID="{CA1E8052-0B69-4F2E-99DE-F9E299BB64A2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354180A0-63D9-4690-B8E2-AFCEBF0ACD6D}" type="pres">
      <dgm:prSet presAssocID="{CA1E8052-0B69-4F2E-99DE-F9E299BB64A2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0CB0203-8C1C-4014-851F-7802B24A6491}" srcId="{3583549B-76EA-4543-937E-AEFF0A1F313F}" destId="{2219F837-1B4D-443A-B72D-5871AF98D26C}" srcOrd="3" destOrd="0" parTransId="{E1E305CC-B5FF-4749-9F8C-E1629482E05E}" sibTransId="{334A3547-8656-4666-B7DF-FCAF04124DF5}"/>
    <dgm:cxn modelId="{720F5F0C-0600-42C3-BB76-115A71488428}" srcId="{CA1E8052-0B69-4F2E-99DE-F9E299BB64A2}" destId="{91FB6EA1-F6EB-43DE-935A-11D7EC8175E9}" srcOrd="5" destOrd="0" parTransId="{51734AE9-AA90-485D-8CE4-F99E324457EC}" sibTransId="{F93C5CC5-1E67-4C52-A48D-C212F23D5C1E}"/>
    <dgm:cxn modelId="{E196B91A-E9F6-4B40-BE51-91C25D93B936}" type="presOf" srcId="{5622B459-4712-48D9-80C4-9A5384A772F7}" destId="{354180A0-63D9-4690-B8E2-AFCEBF0ACD6D}" srcOrd="0" destOrd="2" presId="urn:microsoft.com/office/officeart/2009/3/layout/IncreasingArrowsProcess"/>
    <dgm:cxn modelId="{73FB9D28-839C-4884-9FBE-D406660253F7}" srcId="{3583549B-76EA-4543-937E-AEFF0A1F313F}" destId="{14D38FF8-807C-4CD0-9FC4-487CF119B5E3}" srcOrd="1" destOrd="0" parTransId="{02229526-22D6-4FAB-B31C-8642F3EBD4AD}" sibTransId="{616A42EB-FDCD-43E1-9A1D-9BEACEB8F31C}"/>
    <dgm:cxn modelId="{83F73029-53C7-439C-970A-F87D33F1E3E2}" type="presOf" srcId="{E3C9691F-0209-4B47-8179-D3B2E7601FE4}" destId="{33EDE596-1F22-4B43-A18B-780771E8A58E}" srcOrd="0" destOrd="0" presId="urn:microsoft.com/office/officeart/2009/3/layout/IncreasingArrowsProcess"/>
    <dgm:cxn modelId="{4F652137-B825-40EE-AF6F-471906DE3C30}" type="presOf" srcId="{CA1E8052-0B69-4F2E-99DE-F9E299BB64A2}" destId="{AD9983D0-8BD4-43F0-846D-5DF0229BC6B5}" srcOrd="0" destOrd="0" presId="urn:microsoft.com/office/officeart/2009/3/layout/IncreasingArrowsProcess"/>
    <dgm:cxn modelId="{BD374A69-1352-4B1A-A08D-694C59986346}" type="presOf" srcId="{E3B1116A-D10E-4190-9420-35D4271ED489}" destId="{354180A0-63D9-4690-B8E2-AFCEBF0ACD6D}" srcOrd="0" destOrd="1" presId="urn:microsoft.com/office/officeart/2009/3/layout/IncreasingArrowsProcess"/>
    <dgm:cxn modelId="{9A87214A-083E-4F7E-A064-F6345B216000}" srcId="{CA1E8052-0B69-4F2E-99DE-F9E299BB64A2}" destId="{0457F5DC-2CC5-4024-81A7-C139AC8F4689}" srcOrd="4" destOrd="0" parTransId="{574B4734-F492-4A20-95DD-2E6BD9D7F275}" sibTransId="{952E7A75-2478-4657-B90D-06D3D90C56EC}"/>
    <dgm:cxn modelId="{AC08986D-CB51-4F52-9FA1-7CCE3520C7F3}" type="presOf" srcId="{3583549B-76EA-4543-937E-AEFF0A1F313F}" destId="{C57462E1-D0AD-4EDF-9D46-75486BBE46BF}" srcOrd="0" destOrd="0" presId="urn:microsoft.com/office/officeart/2009/3/layout/IncreasingArrowsProcess"/>
    <dgm:cxn modelId="{8442354E-BAB6-4C8B-949A-A548AB613DFE}" srcId="{CA1E8052-0B69-4F2E-99DE-F9E299BB64A2}" destId="{D6A57D3A-58B7-4DF1-9A78-0C7F4E04018B}" srcOrd="6" destOrd="0" parTransId="{001A042D-CCFE-445C-953E-7FB37A09745E}" sibTransId="{9834BDA1-16D1-4B7A-955E-F98420CC7A9D}"/>
    <dgm:cxn modelId="{F5C56E51-E0A0-4372-93EC-8968989597D0}" type="presOf" srcId="{B0592D12-FC84-444F-BB23-2549780760AC}" destId="{33EDE596-1F22-4B43-A18B-780771E8A58E}" srcOrd="0" destOrd="2" presId="urn:microsoft.com/office/officeart/2009/3/layout/IncreasingArrowsProcess"/>
    <dgm:cxn modelId="{E5E6E972-0924-4663-B188-5EF7E8C04E19}" srcId="{CA1E8052-0B69-4F2E-99DE-F9E299BB64A2}" destId="{5622B459-4712-48D9-80C4-9A5384A772F7}" srcOrd="2" destOrd="0" parTransId="{030AC722-0373-4464-8E3E-2295F47484AC}" sibTransId="{18E89F19-94AE-4D29-A23D-D3764C304E2D}"/>
    <dgm:cxn modelId="{351E8B54-1EF9-416B-A433-CA34B615381C}" type="presOf" srcId="{B51C476A-4208-4152-86CC-EA31EF836CC0}" destId="{33EDE596-1F22-4B43-A18B-780771E8A58E}" srcOrd="0" destOrd="4" presId="urn:microsoft.com/office/officeart/2009/3/layout/IncreasingArrowsProcess"/>
    <dgm:cxn modelId="{712AD978-F97E-4DEE-871D-89DB9684C470}" srcId="{3583549B-76EA-4543-937E-AEFF0A1F313F}" destId="{B51C476A-4208-4152-86CC-EA31EF836CC0}" srcOrd="4" destOrd="0" parTransId="{10E3D367-F9E6-4990-924D-38F891DEF001}" sibTransId="{B84EC79E-4350-49A9-96BD-05C11BFE5ED5}"/>
    <dgm:cxn modelId="{2D493790-E5D4-40B3-8025-58C7F2132ADC}" srcId="{CA1E8052-0B69-4F2E-99DE-F9E299BB64A2}" destId="{E3B1116A-D10E-4190-9420-35D4271ED489}" srcOrd="1" destOrd="0" parTransId="{24734630-4A5E-4A00-A373-65BCCF9C2B65}" sibTransId="{390DF3B9-7629-4548-9552-85D8B005433A}"/>
    <dgm:cxn modelId="{2B777F95-E640-466C-A418-6F7323648F0D}" type="presOf" srcId="{D6A57D3A-58B7-4DF1-9A78-0C7F4E04018B}" destId="{354180A0-63D9-4690-B8E2-AFCEBF0ACD6D}" srcOrd="0" destOrd="6" presId="urn:microsoft.com/office/officeart/2009/3/layout/IncreasingArrowsProcess"/>
    <dgm:cxn modelId="{700A3FA0-0F75-4755-8856-664FA9E5CB5D}" srcId="{CA1E8052-0B69-4F2E-99DE-F9E299BB64A2}" destId="{6D974DA0-BEF6-4136-9102-980EC51F74E5}" srcOrd="3" destOrd="0" parTransId="{D9FAADAE-F674-498E-9446-C09C42A4CEA2}" sibTransId="{FE7C0EE6-8DE2-4005-8574-6D7ED7BC9E70}"/>
    <dgm:cxn modelId="{4A181BA1-A407-4A37-A3EE-700AD7EC4A26}" type="presOf" srcId="{6D974DA0-BEF6-4136-9102-980EC51F74E5}" destId="{354180A0-63D9-4690-B8E2-AFCEBF0ACD6D}" srcOrd="0" destOrd="3" presId="urn:microsoft.com/office/officeart/2009/3/layout/IncreasingArrowsProcess"/>
    <dgm:cxn modelId="{89A1F1A8-685B-42A4-955D-A116632E6F7C}" type="presOf" srcId="{0457F5DC-2CC5-4024-81A7-C139AC8F4689}" destId="{354180A0-63D9-4690-B8E2-AFCEBF0ACD6D}" srcOrd="0" destOrd="4" presId="urn:microsoft.com/office/officeart/2009/3/layout/IncreasingArrowsProcess"/>
    <dgm:cxn modelId="{7AE218BB-6A0F-4057-AAE6-93AB7F6A7C50}" srcId="{F4035AB6-C181-4C5F-88AB-022329C24637}" destId="{3583549B-76EA-4543-937E-AEFF0A1F313F}" srcOrd="0" destOrd="0" parTransId="{CFEFB074-554E-4594-926A-60910AF2FD28}" sibTransId="{7B15123E-D469-4CB2-BCB9-4FA1B05F1276}"/>
    <dgm:cxn modelId="{84CBB6C2-B99A-48D7-A07C-8A5E232BE344}" type="presOf" srcId="{14D38FF8-807C-4CD0-9FC4-487CF119B5E3}" destId="{33EDE596-1F22-4B43-A18B-780771E8A58E}" srcOrd="0" destOrd="1" presId="urn:microsoft.com/office/officeart/2009/3/layout/IncreasingArrowsProcess"/>
    <dgm:cxn modelId="{B2308DCF-EACC-471A-A4F0-B888C25CFF19}" type="presOf" srcId="{2DDBBC22-640E-4532-8165-FD93E9A3E7E7}" destId="{354180A0-63D9-4690-B8E2-AFCEBF0ACD6D}" srcOrd="0" destOrd="0" presId="urn:microsoft.com/office/officeart/2009/3/layout/IncreasingArrowsProcess"/>
    <dgm:cxn modelId="{FC7FDDD2-7567-46CB-90A4-A104C7B6E6D3}" srcId="{CA1E8052-0B69-4F2E-99DE-F9E299BB64A2}" destId="{2DDBBC22-640E-4532-8165-FD93E9A3E7E7}" srcOrd="0" destOrd="0" parTransId="{F55B12BD-F993-446D-941B-7AC1DBCF9356}" sibTransId="{700EA15F-BB9A-4B83-8CCD-FBF3E9EA4A00}"/>
    <dgm:cxn modelId="{F90ECCD7-6E2E-43AA-A8A8-FB99BD6E9DF0}" srcId="{3583549B-76EA-4543-937E-AEFF0A1F313F}" destId="{B0592D12-FC84-444F-BB23-2549780760AC}" srcOrd="2" destOrd="0" parTransId="{DB87B13A-08A6-4F02-9340-B1A1066BBAEB}" sibTransId="{8F459405-142B-4E59-92C6-9B7936361871}"/>
    <dgm:cxn modelId="{64E704DE-2295-47A2-91D0-F6B0D448FBED}" type="presOf" srcId="{F4035AB6-C181-4C5F-88AB-022329C24637}" destId="{ABFCDD7D-5D9B-4DC9-9CFB-A2C29409AB81}" srcOrd="0" destOrd="0" presId="urn:microsoft.com/office/officeart/2009/3/layout/IncreasingArrowsProcess"/>
    <dgm:cxn modelId="{143FBCE9-6615-4BA2-B56E-EC190DACB1FE}" srcId="{F4035AB6-C181-4C5F-88AB-022329C24637}" destId="{CA1E8052-0B69-4F2E-99DE-F9E299BB64A2}" srcOrd="1" destOrd="0" parTransId="{07AA088C-D5A0-4F7B-A995-2540844BC0EA}" sibTransId="{961D09D9-B182-4B6A-9E01-7AAAB993754D}"/>
    <dgm:cxn modelId="{490BA9EA-2238-450D-90CE-F8600F102CE5}" srcId="{3583549B-76EA-4543-937E-AEFF0A1F313F}" destId="{E3C9691F-0209-4B47-8179-D3B2E7601FE4}" srcOrd="0" destOrd="0" parTransId="{D4B70EF1-7890-404D-B041-7F1DD3515C3D}" sibTransId="{FB64A328-1E86-4048-8B45-92B5EEE6E02D}"/>
    <dgm:cxn modelId="{A381C5EA-87D1-4C9F-A542-284796C2B6B0}" type="presOf" srcId="{91FB6EA1-F6EB-43DE-935A-11D7EC8175E9}" destId="{354180A0-63D9-4690-B8E2-AFCEBF0ACD6D}" srcOrd="0" destOrd="5" presId="urn:microsoft.com/office/officeart/2009/3/layout/IncreasingArrowsProcess"/>
    <dgm:cxn modelId="{A26ACAF5-7FF8-47BA-9D90-6B4625635E46}" type="presOf" srcId="{2219F837-1B4D-443A-B72D-5871AF98D26C}" destId="{33EDE596-1F22-4B43-A18B-780771E8A58E}" srcOrd="0" destOrd="3" presId="urn:microsoft.com/office/officeart/2009/3/layout/IncreasingArrowsProcess"/>
    <dgm:cxn modelId="{E860C590-FCE6-4CCF-B8B5-E0BF6441CF8A}" type="presParOf" srcId="{ABFCDD7D-5D9B-4DC9-9CFB-A2C29409AB81}" destId="{C57462E1-D0AD-4EDF-9D46-75486BBE46BF}" srcOrd="0" destOrd="0" presId="urn:microsoft.com/office/officeart/2009/3/layout/IncreasingArrowsProcess"/>
    <dgm:cxn modelId="{0199BBB3-6893-453F-9E1E-2D4C0A5CEF60}" type="presParOf" srcId="{ABFCDD7D-5D9B-4DC9-9CFB-A2C29409AB81}" destId="{33EDE596-1F22-4B43-A18B-780771E8A58E}" srcOrd="1" destOrd="0" presId="urn:microsoft.com/office/officeart/2009/3/layout/IncreasingArrowsProcess"/>
    <dgm:cxn modelId="{00D80779-6DB0-44E7-9F1B-338EEC8932DB}" type="presParOf" srcId="{ABFCDD7D-5D9B-4DC9-9CFB-A2C29409AB81}" destId="{AD9983D0-8BD4-43F0-846D-5DF0229BC6B5}" srcOrd="2" destOrd="0" presId="urn:microsoft.com/office/officeart/2009/3/layout/IncreasingArrowsProcess"/>
    <dgm:cxn modelId="{80D516EB-A9D1-4EDB-8870-189F1ABB7290}" type="presParOf" srcId="{ABFCDD7D-5D9B-4DC9-9CFB-A2C29409AB81}" destId="{354180A0-63D9-4690-B8E2-AFCEBF0ACD6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5183A-182B-462E-8BEB-CA040004D9B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B763F-7ADC-46E6-BD25-C2AD936811C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000" dirty="0" err="1">
              <a:solidFill>
                <a:schemeClr val="accent5"/>
              </a:solidFill>
              <a:latin typeface="+mn-lt"/>
            </a:rPr>
            <a:t>Kontaktimi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fillestar</a:t>
          </a:r>
          <a:r>
            <a:rPr lang="en-US" sz="1000" dirty="0">
              <a:solidFill>
                <a:schemeClr val="accent5"/>
              </a:solidFill>
              <a:latin typeface="+mn-lt"/>
            </a:rPr>
            <a:t> i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bizneseve</a:t>
          </a:r>
          <a:endParaRPr lang="en-US" sz="1000" dirty="0">
            <a:solidFill>
              <a:schemeClr val="accent5"/>
            </a:solidFill>
            <a:latin typeface="+mn-lt"/>
          </a:endParaRPr>
        </a:p>
      </dgm:t>
    </dgm:pt>
    <dgm:pt modelId="{B762074F-B625-473A-B5AD-65C6D2F308EF}" type="parTrans" cxnId="{5DE4F324-B371-40AF-8557-C078B9D585A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C8AD7C6-624D-4B66-B74C-AB315F059D6D}" type="sibTrans" cxnId="{5DE4F324-B371-40AF-8557-C078B9D585A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CEA23D-3B5F-4D49-86EC-97A032CB9987}">
      <dgm:prSet phldrT="[Text]" custT="1"/>
      <dgm:spPr/>
      <dgm:t>
        <a:bodyPr/>
        <a:lstStyle/>
        <a:p>
          <a:pPr algn="just"/>
          <a:r>
            <a:rPr lang="en-US" sz="900" dirty="0" err="1">
              <a:solidFill>
                <a:schemeClr val="accent5"/>
              </a:solidFill>
              <a:latin typeface="+mn-lt"/>
            </a:rPr>
            <a:t>Kontakti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parë</a:t>
          </a:r>
          <a:r>
            <a:rPr lang="en-US" sz="900" dirty="0">
              <a:solidFill>
                <a:schemeClr val="accent5"/>
              </a:solidFill>
              <a:latin typeface="+mn-lt"/>
            </a:rPr>
            <a:t>, me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qëllim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caktimin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një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takimi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 err="1">
              <a:solidFill>
                <a:schemeClr val="accent5"/>
              </a:solidFill>
              <a:latin typeface="+mn-lt"/>
            </a:rPr>
            <a:t>Mënyra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ndryshme</a:t>
          </a:r>
          <a:r>
            <a:rPr lang="en-US" sz="900" dirty="0">
              <a:solidFill>
                <a:schemeClr val="accent5"/>
              </a:solidFill>
              <a:latin typeface="+mn-lt"/>
            </a:rPr>
            <a:t> :</a:t>
          </a: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kontaktim joformal</a:t>
          </a:r>
          <a:r>
            <a:rPr lang="en-US" sz="900" dirty="0">
              <a:solidFill>
                <a:schemeClr val="accent5"/>
              </a:solidFill>
              <a:latin typeface="+mn-lt"/>
            </a:rPr>
            <a:t>,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mbi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bazë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njohjeje</a:t>
          </a:r>
          <a:r>
            <a:rPr lang="sq-AL" sz="900" dirty="0">
              <a:solidFill>
                <a:schemeClr val="accent5"/>
              </a:solidFill>
              <a:latin typeface="+mn-lt"/>
            </a:rPr>
            <a:t> (telefonata, mesazhe</a:t>
          </a:r>
          <a:r>
            <a:rPr lang="en-US" sz="900" dirty="0">
              <a:solidFill>
                <a:schemeClr val="accent5"/>
              </a:solidFill>
              <a:latin typeface="+mn-lt"/>
            </a:rPr>
            <a:t>, </a:t>
          </a:r>
          <a:r>
            <a:rPr lang="sq-AL" sz="900" dirty="0">
              <a:solidFill>
                <a:schemeClr val="accent5"/>
              </a:solidFill>
              <a:latin typeface="+mn-lt"/>
            </a:rPr>
            <a:t>takime);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cold calling (telefonatë për herë të parë, pa patur njohje paraprake);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e-mail;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pjesëmarrje në aktivitete (evente shkëmbimi, </a:t>
          </a:r>
          <a:r>
            <a:rPr lang="en-US" sz="900" dirty="0">
              <a:solidFill>
                <a:schemeClr val="accent5"/>
              </a:solidFill>
              <a:latin typeface="+mn-lt"/>
            </a:rPr>
            <a:t>ë</a:t>
          </a:r>
          <a:r>
            <a:rPr lang="sq-AL" sz="900" dirty="0">
              <a:solidFill>
                <a:schemeClr val="accent5"/>
              </a:solidFill>
              <a:latin typeface="+mn-lt"/>
            </a:rPr>
            <a:t>orkshope, etj.);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vizita të shkurtra në biznese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endParaRPr lang="en-US" sz="900" dirty="0">
            <a:solidFill>
              <a:schemeClr val="accent5"/>
            </a:solidFill>
            <a:latin typeface="+mn-lt"/>
          </a:endParaRPr>
        </a:p>
        <a:p>
          <a:pPr algn="just"/>
          <a:r>
            <a:rPr lang="en-US" sz="900" dirty="0">
              <a:solidFill>
                <a:schemeClr val="accent5"/>
              </a:solidFill>
              <a:latin typeface="+mn-lt"/>
            </a:rPr>
            <a:t>Me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vete</a:t>
          </a:r>
          <a:r>
            <a:rPr lang="en-US" sz="9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kartvizita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KMB,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broshura</a:t>
          </a:r>
          <a:endParaRPr lang="en-US" sz="900" dirty="0">
            <a:latin typeface="+mn-lt"/>
          </a:endParaRPr>
        </a:p>
      </dgm:t>
    </dgm:pt>
    <dgm:pt modelId="{BC6F7681-80FC-40C9-9E31-E74606882127}" type="parTrans" cxnId="{1632F99D-5A2E-4C07-B4DC-2AD7A23748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E15003D-9304-42F2-B782-D5AB46871483}" type="sibTrans" cxnId="{1632F99D-5A2E-4C07-B4DC-2AD7A23748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5DEE5A-B142-4E1D-9F20-A37BA707522B}">
      <dgm:prSet phldrT="[Text]" custT="1"/>
      <dgm:spPr/>
      <dgm:t>
        <a:bodyPr/>
        <a:lstStyle/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dirty="0">
            <a:solidFill>
              <a:schemeClr val="accent5"/>
            </a:solidFill>
            <a:latin typeface="+mn-lt"/>
          </a:endParaRPr>
        </a:p>
      </dgm:t>
    </dgm:pt>
    <dgm:pt modelId="{50B19623-2623-48BF-BBCC-608F01BAE39B}" type="parTrans" cxnId="{4A066218-3521-4A1D-902E-62B96E8436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B905B6A-570E-4845-9260-09674ECDC9F7}" type="sibTrans" cxnId="{4A066218-3521-4A1D-902E-62B96E8436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9A7260-036C-4A07-B648-4F94490A0914}">
      <dgm:prSet phldrT="[Text]" custT="1"/>
      <dgm:spPr/>
      <dgm:t>
        <a:bodyPr/>
        <a:lstStyle/>
        <a:p>
          <a:r>
            <a:rPr lang="en-US" sz="1000" dirty="0" err="1">
              <a:solidFill>
                <a:schemeClr val="accent5"/>
              </a:solidFill>
              <a:latin typeface="+mn-lt"/>
            </a:rPr>
            <a:t>Takimet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biznes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</a:p>
      </dgm:t>
    </dgm:pt>
    <dgm:pt modelId="{9B41DF1D-378E-456E-B6ED-D4205FC66FAE}" type="parTrans" cxnId="{997163AC-FCD9-449B-9086-DF0A96C7AC9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49BC47-37BD-45AB-944B-ED9C360958B2}" type="sibTrans" cxnId="{997163AC-FCD9-449B-9086-DF0A96C7AC9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9045FC-9547-49B8-A966-52ABB0D18315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900" dirty="0" err="1">
              <a:solidFill>
                <a:schemeClr val="accent5"/>
              </a:solidFill>
              <a:latin typeface="+mn-lt"/>
            </a:rPr>
            <a:t>Fokusi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takimit</a:t>
          </a:r>
          <a:r>
            <a:rPr lang="en-US" sz="9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prezantimi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formave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bashkëpunimit</a:t>
          </a:r>
          <a:r>
            <a:rPr lang="en-US" sz="900" dirty="0">
              <a:solidFill>
                <a:schemeClr val="accent5"/>
              </a:solidFill>
              <a:latin typeface="+mn-lt"/>
            </a:rPr>
            <a:t> (PPB,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Skemat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Graduale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zhvillim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kurrikule</a:t>
          </a:r>
          <a:r>
            <a:rPr lang="en-US" sz="9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sponsporizim</a:t>
          </a:r>
          <a:r>
            <a:rPr lang="en-US" sz="9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trajnim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mësuesve</a:t>
          </a:r>
          <a:r>
            <a:rPr lang="en-US" sz="900" dirty="0">
              <a:solidFill>
                <a:schemeClr val="accent5"/>
              </a:solidFill>
              <a:latin typeface="+mn-lt"/>
            </a:rPr>
            <a:t>)</a:t>
          </a:r>
        </a:p>
        <a:p>
          <a:pPr algn="just">
            <a:lnSpc>
              <a:spcPct val="90000"/>
            </a:lnSpc>
          </a:pP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>
            <a:lnSpc>
              <a:spcPct val="90000"/>
            </a:lnSpc>
          </a:pPr>
          <a:r>
            <a:rPr lang="en-US" sz="900" dirty="0" err="1">
              <a:solidFill>
                <a:schemeClr val="accent5"/>
              </a:solidFill>
              <a:latin typeface="+mn-lt"/>
            </a:rPr>
            <a:t>Tematika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mundshme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diskutimi</a:t>
          </a:r>
          <a:r>
            <a:rPr lang="en-US" sz="900" dirty="0">
              <a:solidFill>
                <a:schemeClr val="accent5"/>
              </a:solidFill>
              <a:latin typeface="+mn-lt"/>
            </a:rPr>
            <a:t>:</a:t>
          </a:r>
        </a:p>
        <a:p>
          <a:pPr algn="just">
            <a:lnSpc>
              <a:spcPct val="90000"/>
            </a:lnSpc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roli</a:t>
          </a:r>
          <a:r>
            <a:rPr lang="en-US" sz="900" dirty="0">
              <a:solidFill>
                <a:schemeClr val="accent5"/>
              </a:solidFill>
              <a:latin typeface="+mn-lt"/>
            </a:rPr>
            <a:t> dhe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dinamikat</a:t>
          </a:r>
          <a:r>
            <a:rPr lang="en-US" sz="900" dirty="0">
              <a:solidFill>
                <a:schemeClr val="accent5"/>
              </a:solidFill>
              <a:latin typeface="+mn-lt"/>
            </a:rPr>
            <a:t> e AFP-së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Shqipëri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>
            <a:lnSpc>
              <a:spcPct val="90000"/>
            </a:lnSpc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rëndësia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lidhjes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shkolllë-biznes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>
            <a:lnSpc>
              <a:spcPct val="90000"/>
            </a:lnSpc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dhëna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mbi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IoAFP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>
            <a:lnSpc>
              <a:spcPct val="90000"/>
            </a:lnSpc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përvoja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nga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bashkëpunimet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etj</a:t>
          </a:r>
          <a:r>
            <a:rPr lang="en-US" sz="900" dirty="0">
              <a:solidFill>
                <a:schemeClr val="accent5"/>
              </a:solidFill>
              <a:latin typeface="+mn-lt"/>
            </a:rPr>
            <a:t>.</a:t>
          </a:r>
        </a:p>
        <a:p>
          <a:pPr algn="just">
            <a:lnSpc>
              <a:spcPct val="90000"/>
            </a:lnSpc>
          </a:pPr>
          <a:endParaRPr lang="en-US" sz="900" dirty="0">
            <a:solidFill>
              <a:schemeClr val="accent5"/>
            </a:solidFill>
            <a:latin typeface="+mn-lt"/>
          </a:endParaRPr>
        </a:p>
        <a:p>
          <a:pPr algn="just">
            <a:lnSpc>
              <a:spcPct val="90000"/>
            </a:lnSpc>
          </a:pPr>
          <a:r>
            <a:rPr lang="en-US" sz="900" dirty="0" err="1">
              <a:solidFill>
                <a:schemeClr val="accent5"/>
              </a:solidFill>
              <a:latin typeface="+mn-lt"/>
            </a:rPr>
            <a:t>Theksi</a:t>
          </a:r>
          <a:r>
            <a:rPr lang="en-US" sz="9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përfitimet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biznesit</a:t>
          </a:r>
          <a:endParaRPr lang="en-US" sz="900" dirty="0">
            <a:solidFill>
              <a:schemeClr val="accent5"/>
            </a:solidFill>
            <a:latin typeface="+mn-lt"/>
          </a:endParaRPr>
        </a:p>
      </dgm:t>
    </dgm:pt>
    <dgm:pt modelId="{091D4E1C-6CD6-4B6B-83E7-A5A5811F5C63}" type="parTrans" cxnId="{063323FE-49BE-4433-A67A-752F069D21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E8F1F1F-2737-4E06-8695-B1BA28E2F80B}" type="sibTrans" cxnId="{063323FE-49BE-4433-A67A-752F069D21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5C6520-874C-4B0E-9679-A317EAD48270}">
      <dgm:prSet phldrT="[Text]" custT="1"/>
      <dgm:spPr/>
      <dgm:t>
        <a:bodyPr/>
        <a:lstStyle/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dirty="0">
            <a:latin typeface="+mn-lt"/>
          </a:endParaRPr>
        </a:p>
      </dgm:t>
    </dgm:pt>
    <dgm:pt modelId="{30AD30E4-CD5B-49FF-8E9F-643879274A6B}" type="parTrans" cxnId="{0ABBF13E-DAEB-48F7-8F19-2787500028E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97ADC03-9D6C-4860-9D0B-00280EF3A4F9}" type="sibTrans" cxnId="{0ABBF13E-DAEB-48F7-8F19-2787500028E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BF2BD0-F9D3-4A8F-BDB1-E234EA110BF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000" dirty="0" err="1">
              <a:solidFill>
                <a:schemeClr val="accent5"/>
              </a:solidFill>
              <a:latin typeface="+mn-lt"/>
            </a:rPr>
            <a:t>Vizitat</a:t>
          </a:r>
          <a:r>
            <a:rPr lang="en-US" sz="1000" dirty="0">
              <a:solidFill>
                <a:schemeClr val="accent5"/>
              </a:solidFill>
              <a:latin typeface="+mn-lt"/>
            </a:rPr>
            <a:t> e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biznesit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10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dirty="0" err="1">
              <a:solidFill>
                <a:schemeClr val="accent5"/>
              </a:solidFill>
              <a:latin typeface="+mn-lt"/>
            </a:rPr>
            <a:t>shkollë</a:t>
          </a:r>
          <a:endParaRPr lang="en-US" sz="1000" dirty="0">
            <a:solidFill>
              <a:schemeClr val="accent5"/>
            </a:solidFill>
            <a:latin typeface="+mn-lt"/>
          </a:endParaRPr>
        </a:p>
      </dgm:t>
    </dgm:pt>
    <dgm:pt modelId="{DCE34599-70BE-4232-A99F-1B859C8CAEE8}" type="parTrans" cxnId="{D1E7F060-FB99-4C4A-B33D-AB7249CD399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38C75A-F432-4509-9579-8B6E361B620A}" type="sibTrans" cxnId="{D1E7F060-FB99-4C4A-B33D-AB7249CD399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FECC269-8DD8-459E-A630-733BA28BAE3D}">
      <dgm:prSet custT="1"/>
      <dgm:spPr/>
      <dgm:t>
        <a:bodyPr/>
        <a:lstStyle/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 err="1">
              <a:solidFill>
                <a:schemeClr val="accent5"/>
              </a:solidFill>
              <a:latin typeface="+mn-lt"/>
            </a:rPr>
            <a:t>Gjatë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vizitës</a:t>
          </a:r>
          <a:r>
            <a:rPr lang="en-US" sz="9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shkollë</a:t>
          </a:r>
          <a:r>
            <a:rPr lang="en-US" sz="900" dirty="0">
              <a:solidFill>
                <a:schemeClr val="accent5"/>
              </a:solidFill>
              <a:latin typeface="+mn-lt"/>
            </a:rPr>
            <a:t>:</a:t>
          </a: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njohje me mjediset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shkollës</a:t>
          </a:r>
          <a:r>
            <a:rPr lang="sq-AL" sz="900" dirty="0">
              <a:solidFill>
                <a:schemeClr val="accent5"/>
              </a:solidFill>
              <a:latin typeface="+mn-lt"/>
            </a:rPr>
            <a:t>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shpërndarje materiale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</a:t>
          </a:r>
          <a:r>
            <a:rPr lang="sq-AL" sz="900" dirty="0">
              <a:solidFill>
                <a:schemeClr val="accent5"/>
              </a:solidFill>
              <a:latin typeface="+mn-lt"/>
            </a:rPr>
            <a:t> informuese</a:t>
          </a:r>
          <a:r>
            <a:rPr lang="en-US" sz="900" dirty="0">
              <a:solidFill>
                <a:schemeClr val="accent5"/>
              </a:solidFill>
              <a:latin typeface="+mn-lt"/>
            </a:rPr>
            <a:t>/</a:t>
          </a:r>
          <a:r>
            <a:rPr lang="sq-AL" sz="900" dirty="0">
              <a:solidFill>
                <a:schemeClr val="accent5"/>
              </a:solidFill>
              <a:latin typeface="+mn-lt"/>
            </a:rPr>
            <a:t>promovuese të IoAFP;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dirty="0">
              <a:solidFill>
                <a:schemeClr val="accent5"/>
              </a:solidFill>
              <a:latin typeface="+mn-lt"/>
            </a:rPr>
            <a:t>prezantim i rasteve të suksesshme të bashkëpunimit biznes-IoAFP;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marL="0" marR="0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ndarje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përvoje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nga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sq-AL" sz="900" dirty="0">
              <a:solidFill>
                <a:schemeClr val="accent5"/>
              </a:solidFill>
              <a:latin typeface="+mn-lt"/>
            </a:rPr>
            <a:t>biznese partnere</a:t>
          </a:r>
          <a:r>
            <a:rPr lang="en-US" sz="900" dirty="0">
              <a:solidFill>
                <a:schemeClr val="accent5"/>
              </a:solidFill>
              <a:latin typeface="+mn-lt"/>
            </a:rPr>
            <a:t>;</a:t>
          </a: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shfaqje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videosh</a:t>
          </a:r>
          <a:r>
            <a:rPr lang="sq-AL" sz="900" dirty="0">
              <a:solidFill>
                <a:schemeClr val="accent5"/>
              </a:solidFill>
              <a:latin typeface="+mn-lt"/>
            </a:rPr>
            <a:t> nga </a:t>
          </a:r>
          <a:r>
            <a:rPr lang="en-US" sz="900" dirty="0">
              <a:solidFill>
                <a:schemeClr val="accent5"/>
              </a:solidFill>
              <a:latin typeface="+mn-lt"/>
            </a:rPr>
            <a:t>PPB,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nga</a:t>
          </a:r>
          <a:r>
            <a:rPr lang="sq-AL" sz="900" dirty="0">
              <a:solidFill>
                <a:schemeClr val="accent5"/>
              </a:solidFill>
              <a:latin typeface="+mn-lt"/>
            </a:rPr>
            <a:t> zhvillimi i një aktiviteti bashkëpun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imi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etj</a:t>
          </a:r>
          <a:r>
            <a:rPr lang="en-US" sz="900" dirty="0">
              <a:solidFill>
                <a:schemeClr val="accent5"/>
              </a:solidFill>
              <a:latin typeface="+mn-lt"/>
            </a:rPr>
            <a:t>.</a:t>
          </a: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dirty="0">
            <a:solidFill>
              <a:schemeClr val="accent5"/>
            </a:solidFill>
            <a:latin typeface="+mn-lt"/>
          </a:endParaRP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 err="1">
              <a:solidFill>
                <a:schemeClr val="accent5"/>
              </a:solidFill>
              <a:latin typeface="+mn-lt"/>
            </a:rPr>
            <a:t>Aspekte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kyçe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diskutimit</a:t>
          </a:r>
          <a:r>
            <a:rPr lang="en-US" sz="900" dirty="0">
              <a:solidFill>
                <a:schemeClr val="accent5"/>
              </a:solidFill>
              <a:latin typeface="+mn-lt"/>
            </a:rPr>
            <a:t>:</a:t>
          </a: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përgjegjësitë</a:t>
          </a:r>
          <a:r>
            <a:rPr lang="en-US" sz="900" dirty="0">
              <a:solidFill>
                <a:schemeClr val="accent5"/>
              </a:solidFill>
              <a:latin typeface="+mn-lt"/>
            </a:rPr>
            <a:t> dhe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drejtat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biznesit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b="1" dirty="0" err="1">
              <a:solidFill>
                <a:schemeClr val="accent5"/>
              </a:solidFill>
              <a:latin typeface="+mn-lt"/>
            </a:rPr>
            <a:t>oferta</a:t>
          </a:r>
          <a:r>
            <a:rPr lang="en-US" sz="900" b="1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b="1" dirty="0" err="1">
              <a:solidFill>
                <a:schemeClr val="accent5"/>
              </a:solidFill>
              <a:latin typeface="+mn-lt"/>
            </a:rPr>
            <a:t>shkollës</a:t>
          </a:r>
          <a:r>
            <a:rPr lang="en-US" sz="900" b="1" dirty="0">
              <a:solidFill>
                <a:schemeClr val="accent5"/>
              </a:solidFill>
              <a:latin typeface="+mn-lt"/>
            </a:rPr>
            <a:t>: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ç’mësohet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shkollë</a:t>
          </a:r>
          <a:r>
            <a:rPr lang="en-US" sz="900" dirty="0">
              <a:solidFill>
                <a:schemeClr val="accent5"/>
              </a:solidFill>
              <a:latin typeface="+mn-lt"/>
            </a:rPr>
            <a:t>,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ç’mësohet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</a:t>
          </a:r>
          <a:r>
            <a:rPr lang="en-US" sz="900" dirty="0">
              <a:solidFill>
                <a:schemeClr val="accent5"/>
              </a:solidFill>
              <a:latin typeface="+mn-lt"/>
            </a:rPr>
            <a:t> (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instrument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zhvillim</a:t>
          </a:r>
          <a:r>
            <a:rPr lang="en-US" sz="900" i="1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i="1" dirty="0" err="1">
              <a:solidFill>
                <a:schemeClr val="accent5"/>
              </a:solidFill>
              <a:latin typeface="+mn-lt"/>
            </a:rPr>
            <a:t>sipër</a:t>
          </a:r>
          <a:r>
            <a:rPr lang="en-US" sz="900" dirty="0">
              <a:solidFill>
                <a:schemeClr val="accent5"/>
              </a:solidFill>
              <a:latin typeface="+mn-lt"/>
            </a:rPr>
            <a:t>)</a:t>
          </a:r>
        </a:p>
      </dgm:t>
    </dgm:pt>
    <dgm:pt modelId="{C83ADA21-937F-438A-A267-3960EF9B270F}" type="parTrans" cxnId="{FB8D6962-B059-4C13-B83F-970965AC07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A23A9C0-6679-47F8-8430-4D51F3358ED9}" type="sibTrans" cxnId="{FB8D6962-B059-4C13-B83F-970965AC07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CB3124B-62AD-4304-9AFF-FFA232B589A3}">
      <dgm:prSet custT="1"/>
      <dgm:spPr/>
      <dgm:t>
        <a:bodyPr/>
        <a:lstStyle/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dirty="0">
            <a:solidFill>
              <a:schemeClr val="accent5"/>
            </a:solidFill>
            <a:latin typeface="+mn-lt"/>
          </a:endParaRP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</a:p>
        <a:p>
          <a:pPr algn="l"/>
          <a:r>
            <a:rPr lang="en-US" sz="9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dirty="0">
            <a:latin typeface="+mn-lt"/>
          </a:endParaRPr>
        </a:p>
      </dgm:t>
    </dgm:pt>
    <dgm:pt modelId="{47F72025-D019-4A40-BD39-05E0924F6BD4}" type="parTrans" cxnId="{D4F4BBC9-FD63-4DF8-B36E-5C133FB2893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B937F0-FA57-4318-A863-E69142E951B6}" type="sibTrans" cxnId="{D4F4BBC9-FD63-4DF8-B36E-5C133FB2893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09810CD-AB6F-421F-8CC4-558AA246D732}" type="pres">
      <dgm:prSet presAssocID="{FAF5183A-182B-462E-8BEB-CA040004D9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1B2F51-9498-4E79-9FE9-2773BFA36656}" type="pres">
      <dgm:prSet presAssocID="{8B3B763F-7ADC-46E6-BD25-C2AD936811CF}" presName="root" presStyleCnt="0"/>
      <dgm:spPr/>
    </dgm:pt>
    <dgm:pt modelId="{75856FBC-58CA-43BF-B4EF-362613C38FDA}" type="pres">
      <dgm:prSet presAssocID="{8B3B763F-7ADC-46E6-BD25-C2AD936811CF}" presName="rootComposite" presStyleCnt="0"/>
      <dgm:spPr/>
    </dgm:pt>
    <dgm:pt modelId="{96747332-F3F0-467F-82D0-88AE48D241E2}" type="pres">
      <dgm:prSet presAssocID="{8B3B763F-7ADC-46E6-BD25-C2AD936811CF}" presName="rootText" presStyleLbl="node1" presStyleIdx="0" presStyleCnt="3" custScaleY="63015"/>
      <dgm:spPr/>
    </dgm:pt>
    <dgm:pt modelId="{CA3CD95C-AD2D-4A43-AF00-5C8E5BCC3BE2}" type="pres">
      <dgm:prSet presAssocID="{8B3B763F-7ADC-46E6-BD25-C2AD936811CF}" presName="rootConnector" presStyleLbl="node1" presStyleIdx="0" presStyleCnt="3"/>
      <dgm:spPr/>
    </dgm:pt>
    <dgm:pt modelId="{02491615-8FE5-48F8-95AF-280B41C5D49C}" type="pres">
      <dgm:prSet presAssocID="{8B3B763F-7ADC-46E6-BD25-C2AD936811CF}" presName="childShape" presStyleCnt="0"/>
      <dgm:spPr/>
    </dgm:pt>
    <dgm:pt modelId="{BDBEE580-C364-4020-AD05-403721E51827}" type="pres">
      <dgm:prSet presAssocID="{BC6F7681-80FC-40C9-9E31-E74606882127}" presName="Name13" presStyleLbl="parChTrans1D2" presStyleIdx="0" presStyleCnt="6"/>
      <dgm:spPr/>
    </dgm:pt>
    <dgm:pt modelId="{5A8A415F-EFA3-49EC-8975-449280A0409F}" type="pres">
      <dgm:prSet presAssocID="{60CEA23D-3B5F-4D49-86EC-97A032CB9987}" presName="childText" presStyleLbl="bgAcc1" presStyleIdx="0" presStyleCnt="6" custScaleX="205191" custScaleY="294023">
        <dgm:presLayoutVars>
          <dgm:bulletEnabled val="1"/>
        </dgm:presLayoutVars>
      </dgm:prSet>
      <dgm:spPr/>
    </dgm:pt>
    <dgm:pt modelId="{46664D18-8FE6-422C-A085-E37BD90485B8}" type="pres">
      <dgm:prSet presAssocID="{50B19623-2623-48BF-BBCC-608F01BAE39B}" presName="Name13" presStyleLbl="parChTrans1D2" presStyleIdx="1" presStyleCnt="6"/>
      <dgm:spPr/>
    </dgm:pt>
    <dgm:pt modelId="{20282235-4BB7-4988-88A8-8AE80525A2D8}" type="pres">
      <dgm:prSet presAssocID="{065DEE5A-B142-4E1D-9F20-A37BA707522B}" presName="childText" presStyleLbl="bgAcc1" presStyleIdx="1" presStyleCnt="6" custScaleX="206512" custScaleY="75027">
        <dgm:presLayoutVars>
          <dgm:bulletEnabled val="1"/>
        </dgm:presLayoutVars>
      </dgm:prSet>
      <dgm:spPr/>
    </dgm:pt>
    <dgm:pt modelId="{27CFA2C0-14FB-477E-AB95-F97918311822}" type="pres">
      <dgm:prSet presAssocID="{A89A7260-036C-4A07-B648-4F94490A0914}" presName="root" presStyleCnt="0"/>
      <dgm:spPr/>
    </dgm:pt>
    <dgm:pt modelId="{6FA5E783-07B8-45DA-9F81-FB43FC6347D2}" type="pres">
      <dgm:prSet presAssocID="{A89A7260-036C-4A07-B648-4F94490A0914}" presName="rootComposite" presStyleCnt="0"/>
      <dgm:spPr/>
    </dgm:pt>
    <dgm:pt modelId="{B003B114-FCF0-4F95-9F39-C6B77047869E}" type="pres">
      <dgm:prSet presAssocID="{A89A7260-036C-4A07-B648-4F94490A0914}" presName="rootText" presStyleLbl="node1" presStyleIdx="1" presStyleCnt="3" custScaleY="63015"/>
      <dgm:spPr/>
    </dgm:pt>
    <dgm:pt modelId="{CB4E0109-0EE8-48E5-953C-CF95CDC06F82}" type="pres">
      <dgm:prSet presAssocID="{A89A7260-036C-4A07-B648-4F94490A0914}" presName="rootConnector" presStyleLbl="node1" presStyleIdx="1" presStyleCnt="3"/>
      <dgm:spPr/>
    </dgm:pt>
    <dgm:pt modelId="{FFC49597-D988-4D79-8AEA-BEA4AEA81D3A}" type="pres">
      <dgm:prSet presAssocID="{A89A7260-036C-4A07-B648-4F94490A0914}" presName="childShape" presStyleCnt="0"/>
      <dgm:spPr/>
    </dgm:pt>
    <dgm:pt modelId="{8406BDDB-C45A-432F-A7AF-59D51D74E968}" type="pres">
      <dgm:prSet presAssocID="{091D4E1C-6CD6-4B6B-83E7-A5A5811F5C63}" presName="Name13" presStyleLbl="parChTrans1D2" presStyleIdx="2" presStyleCnt="6"/>
      <dgm:spPr/>
    </dgm:pt>
    <dgm:pt modelId="{20580898-DCAA-4A3E-A33B-DF45C2AD8D74}" type="pres">
      <dgm:prSet presAssocID="{BF9045FC-9547-49B8-A966-52ABB0D18315}" presName="childText" presStyleLbl="bgAcc1" presStyleIdx="2" presStyleCnt="6" custScaleX="188368" custScaleY="294023">
        <dgm:presLayoutVars>
          <dgm:bulletEnabled val="1"/>
        </dgm:presLayoutVars>
      </dgm:prSet>
      <dgm:spPr/>
    </dgm:pt>
    <dgm:pt modelId="{616F3FDE-8D5C-4147-8FFA-0248CFF819B2}" type="pres">
      <dgm:prSet presAssocID="{30AD30E4-CD5B-49FF-8E9F-643879274A6B}" presName="Name13" presStyleLbl="parChTrans1D2" presStyleIdx="3" presStyleCnt="6"/>
      <dgm:spPr/>
    </dgm:pt>
    <dgm:pt modelId="{C452C266-2D5E-48F3-BEEC-2FB2F5FA5ECA}" type="pres">
      <dgm:prSet presAssocID="{845C6520-874C-4B0E-9679-A317EAD48270}" presName="childText" presStyleLbl="bgAcc1" presStyleIdx="3" presStyleCnt="6" custScaleX="187271" custScaleY="75027">
        <dgm:presLayoutVars>
          <dgm:bulletEnabled val="1"/>
        </dgm:presLayoutVars>
      </dgm:prSet>
      <dgm:spPr/>
    </dgm:pt>
    <dgm:pt modelId="{01A3C21B-FC03-4A46-AA70-63C736B077EA}" type="pres">
      <dgm:prSet presAssocID="{B1BF2BD0-F9D3-4A8F-BDB1-E234EA110BFF}" presName="root" presStyleCnt="0"/>
      <dgm:spPr/>
    </dgm:pt>
    <dgm:pt modelId="{3B22048F-0757-4862-983B-412D0B05CE7A}" type="pres">
      <dgm:prSet presAssocID="{B1BF2BD0-F9D3-4A8F-BDB1-E234EA110BFF}" presName="rootComposite" presStyleCnt="0"/>
      <dgm:spPr/>
    </dgm:pt>
    <dgm:pt modelId="{34E0AC80-2009-4D6F-AFB3-7AE054BB8467}" type="pres">
      <dgm:prSet presAssocID="{B1BF2BD0-F9D3-4A8F-BDB1-E234EA110BFF}" presName="rootText" presStyleLbl="node1" presStyleIdx="2" presStyleCnt="3" custScaleY="63015"/>
      <dgm:spPr/>
    </dgm:pt>
    <dgm:pt modelId="{0AFB7577-62AF-4FA4-962C-53E02654D509}" type="pres">
      <dgm:prSet presAssocID="{B1BF2BD0-F9D3-4A8F-BDB1-E234EA110BFF}" presName="rootConnector" presStyleLbl="node1" presStyleIdx="2" presStyleCnt="3"/>
      <dgm:spPr/>
    </dgm:pt>
    <dgm:pt modelId="{F8C7ACBA-3917-4085-A973-A18C0DC7264D}" type="pres">
      <dgm:prSet presAssocID="{B1BF2BD0-F9D3-4A8F-BDB1-E234EA110BFF}" presName="childShape" presStyleCnt="0"/>
      <dgm:spPr/>
    </dgm:pt>
    <dgm:pt modelId="{F949F529-1F66-4773-B065-1AD371F46902}" type="pres">
      <dgm:prSet presAssocID="{C83ADA21-937F-438A-A267-3960EF9B270F}" presName="Name13" presStyleLbl="parChTrans1D2" presStyleIdx="4" presStyleCnt="6"/>
      <dgm:spPr/>
    </dgm:pt>
    <dgm:pt modelId="{9C35E270-F71F-4D56-B204-8FDF7E91C7F2}" type="pres">
      <dgm:prSet presAssocID="{AFECC269-8DD8-459E-A630-733BA28BAE3D}" presName="childText" presStyleLbl="bgAcc1" presStyleIdx="4" presStyleCnt="6" custScaleX="181563" custScaleY="294023">
        <dgm:presLayoutVars>
          <dgm:bulletEnabled val="1"/>
        </dgm:presLayoutVars>
      </dgm:prSet>
      <dgm:spPr/>
    </dgm:pt>
    <dgm:pt modelId="{78244412-2F62-4DC5-9BC7-C80D3CF079F9}" type="pres">
      <dgm:prSet presAssocID="{47F72025-D019-4A40-BD39-05E0924F6BD4}" presName="Name13" presStyleLbl="parChTrans1D2" presStyleIdx="5" presStyleCnt="6"/>
      <dgm:spPr/>
    </dgm:pt>
    <dgm:pt modelId="{15B1B280-87EA-4167-8224-C94D7D72C6D2}" type="pres">
      <dgm:prSet presAssocID="{1CB3124B-62AD-4304-9AFF-FFA232B589A3}" presName="childText" presStyleLbl="bgAcc1" presStyleIdx="5" presStyleCnt="6" custScaleX="180456" custScaleY="75027">
        <dgm:presLayoutVars>
          <dgm:bulletEnabled val="1"/>
        </dgm:presLayoutVars>
      </dgm:prSet>
      <dgm:spPr/>
    </dgm:pt>
  </dgm:ptLst>
  <dgm:cxnLst>
    <dgm:cxn modelId="{B6D75600-0562-4745-BAC7-AFC7708EBD77}" type="presOf" srcId="{B1BF2BD0-F9D3-4A8F-BDB1-E234EA110BFF}" destId="{34E0AC80-2009-4D6F-AFB3-7AE054BB8467}" srcOrd="0" destOrd="0" presId="urn:microsoft.com/office/officeart/2005/8/layout/hierarchy3"/>
    <dgm:cxn modelId="{D7C50C02-AAC2-4FCE-A604-1FA72DA5622D}" type="presOf" srcId="{60CEA23D-3B5F-4D49-86EC-97A032CB9987}" destId="{5A8A415F-EFA3-49EC-8975-449280A0409F}" srcOrd="0" destOrd="0" presId="urn:microsoft.com/office/officeart/2005/8/layout/hierarchy3"/>
    <dgm:cxn modelId="{0D29690C-EEC4-4E39-A373-75D7812B49F6}" type="presOf" srcId="{50B19623-2623-48BF-BBCC-608F01BAE39B}" destId="{46664D18-8FE6-422C-A085-E37BD90485B8}" srcOrd="0" destOrd="0" presId="urn:microsoft.com/office/officeart/2005/8/layout/hierarchy3"/>
    <dgm:cxn modelId="{7756C50E-32AF-4559-8014-4EF3FFB6B4B3}" type="presOf" srcId="{BF9045FC-9547-49B8-A966-52ABB0D18315}" destId="{20580898-DCAA-4A3E-A33B-DF45C2AD8D74}" srcOrd="0" destOrd="0" presId="urn:microsoft.com/office/officeart/2005/8/layout/hierarchy3"/>
    <dgm:cxn modelId="{4A066218-3521-4A1D-902E-62B96E84369D}" srcId="{8B3B763F-7ADC-46E6-BD25-C2AD936811CF}" destId="{065DEE5A-B142-4E1D-9F20-A37BA707522B}" srcOrd="1" destOrd="0" parTransId="{50B19623-2623-48BF-BBCC-608F01BAE39B}" sibTransId="{AB905B6A-570E-4845-9260-09674ECDC9F7}"/>
    <dgm:cxn modelId="{5DE4F324-B371-40AF-8557-C078B9D585A1}" srcId="{FAF5183A-182B-462E-8BEB-CA040004D9B8}" destId="{8B3B763F-7ADC-46E6-BD25-C2AD936811CF}" srcOrd="0" destOrd="0" parTransId="{B762074F-B625-473A-B5AD-65C6D2F308EF}" sibTransId="{8C8AD7C6-624D-4B66-B74C-AB315F059D6D}"/>
    <dgm:cxn modelId="{64133F25-6C5A-440B-B532-52EB598583C4}" type="presOf" srcId="{1CB3124B-62AD-4304-9AFF-FFA232B589A3}" destId="{15B1B280-87EA-4167-8224-C94D7D72C6D2}" srcOrd="0" destOrd="0" presId="urn:microsoft.com/office/officeart/2005/8/layout/hierarchy3"/>
    <dgm:cxn modelId="{C5271029-8488-46BE-9E73-5BECCFD3F587}" type="presOf" srcId="{C83ADA21-937F-438A-A267-3960EF9B270F}" destId="{F949F529-1F66-4773-B065-1AD371F46902}" srcOrd="0" destOrd="0" presId="urn:microsoft.com/office/officeart/2005/8/layout/hierarchy3"/>
    <dgm:cxn modelId="{D536AB2C-B015-47DA-BA3B-5299CB533675}" type="presOf" srcId="{FAF5183A-182B-462E-8BEB-CA040004D9B8}" destId="{C09810CD-AB6F-421F-8CC4-558AA246D732}" srcOrd="0" destOrd="0" presId="urn:microsoft.com/office/officeart/2005/8/layout/hierarchy3"/>
    <dgm:cxn modelId="{0ABBF13E-DAEB-48F7-8F19-2787500028E2}" srcId="{A89A7260-036C-4A07-B648-4F94490A0914}" destId="{845C6520-874C-4B0E-9679-A317EAD48270}" srcOrd="1" destOrd="0" parTransId="{30AD30E4-CD5B-49FF-8E9F-643879274A6B}" sibTransId="{B97ADC03-9D6C-4860-9D0B-00280EF3A4F9}"/>
    <dgm:cxn modelId="{9C9D675E-64BF-4F7A-95FA-907865CC32D0}" type="presOf" srcId="{065DEE5A-B142-4E1D-9F20-A37BA707522B}" destId="{20282235-4BB7-4988-88A8-8AE80525A2D8}" srcOrd="0" destOrd="0" presId="urn:microsoft.com/office/officeart/2005/8/layout/hierarchy3"/>
    <dgm:cxn modelId="{D1E7F060-FB99-4C4A-B33D-AB7249CD3997}" srcId="{FAF5183A-182B-462E-8BEB-CA040004D9B8}" destId="{B1BF2BD0-F9D3-4A8F-BDB1-E234EA110BFF}" srcOrd="2" destOrd="0" parTransId="{DCE34599-70BE-4232-A99F-1B859C8CAEE8}" sibTransId="{FF38C75A-F432-4509-9579-8B6E361B620A}"/>
    <dgm:cxn modelId="{FB8D6962-B059-4C13-B83F-970965AC071F}" srcId="{B1BF2BD0-F9D3-4A8F-BDB1-E234EA110BFF}" destId="{AFECC269-8DD8-459E-A630-733BA28BAE3D}" srcOrd="0" destOrd="0" parTransId="{C83ADA21-937F-438A-A267-3960EF9B270F}" sibTransId="{CA23A9C0-6679-47F8-8430-4D51F3358ED9}"/>
    <dgm:cxn modelId="{06ECDA7F-6F70-4A21-99A9-CC92EFC615B6}" type="presOf" srcId="{47F72025-D019-4A40-BD39-05E0924F6BD4}" destId="{78244412-2F62-4DC5-9BC7-C80D3CF079F9}" srcOrd="0" destOrd="0" presId="urn:microsoft.com/office/officeart/2005/8/layout/hierarchy3"/>
    <dgm:cxn modelId="{7BFC3C80-FCE4-4125-8F1F-76FDF5631582}" type="presOf" srcId="{B1BF2BD0-F9D3-4A8F-BDB1-E234EA110BFF}" destId="{0AFB7577-62AF-4FA4-962C-53E02654D509}" srcOrd="1" destOrd="0" presId="urn:microsoft.com/office/officeart/2005/8/layout/hierarchy3"/>
    <dgm:cxn modelId="{47B44198-CCEC-4B1A-81A8-4150D730EBA0}" type="presOf" srcId="{8B3B763F-7ADC-46E6-BD25-C2AD936811CF}" destId="{CA3CD95C-AD2D-4A43-AF00-5C8E5BCC3BE2}" srcOrd="1" destOrd="0" presId="urn:microsoft.com/office/officeart/2005/8/layout/hierarchy3"/>
    <dgm:cxn modelId="{1632F99D-5A2E-4C07-B4DC-2AD7A237489C}" srcId="{8B3B763F-7ADC-46E6-BD25-C2AD936811CF}" destId="{60CEA23D-3B5F-4D49-86EC-97A032CB9987}" srcOrd="0" destOrd="0" parTransId="{BC6F7681-80FC-40C9-9E31-E74606882127}" sibTransId="{CE15003D-9304-42F2-B782-D5AB46871483}"/>
    <dgm:cxn modelId="{1A25C6A0-C3CC-4A8D-9F7C-59DD277F090C}" type="presOf" srcId="{845C6520-874C-4B0E-9679-A317EAD48270}" destId="{C452C266-2D5E-48F3-BEEC-2FB2F5FA5ECA}" srcOrd="0" destOrd="0" presId="urn:microsoft.com/office/officeart/2005/8/layout/hierarchy3"/>
    <dgm:cxn modelId="{997163AC-FCD9-449B-9086-DF0A96C7AC98}" srcId="{FAF5183A-182B-462E-8BEB-CA040004D9B8}" destId="{A89A7260-036C-4A07-B648-4F94490A0914}" srcOrd="1" destOrd="0" parTransId="{9B41DF1D-378E-456E-B6ED-D4205FC66FAE}" sibTransId="{C249BC47-37BD-45AB-944B-ED9C360958B2}"/>
    <dgm:cxn modelId="{0031F3AC-D5A5-46C7-8F69-A90912F39063}" type="presOf" srcId="{A89A7260-036C-4A07-B648-4F94490A0914}" destId="{B003B114-FCF0-4F95-9F39-C6B77047869E}" srcOrd="0" destOrd="0" presId="urn:microsoft.com/office/officeart/2005/8/layout/hierarchy3"/>
    <dgm:cxn modelId="{1C9BBFBB-A693-4682-B9FD-2A2FE9AD5592}" type="presOf" srcId="{8B3B763F-7ADC-46E6-BD25-C2AD936811CF}" destId="{96747332-F3F0-467F-82D0-88AE48D241E2}" srcOrd="0" destOrd="0" presId="urn:microsoft.com/office/officeart/2005/8/layout/hierarchy3"/>
    <dgm:cxn modelId="{2A9918BC-306E-463F-A10C-19173C14B97E}" type="presOf" srcId="{091D4E1C-6CD6-4B6B-83E7-A5A5811F5C63}" destId="{8406BDDB-C45A-432F-A7AF-59D51D74E968}" srcOrd="0" destOrd="0" presId="urn:microsoft.com/office/officeart/2005/8/layout/hierarchy3"/>
    <dgm:cxn modelId="{3062BABE-C9C3-406D-BB84-707E8E21B94C}" type="presOf" srcId="{AFECC269-8DD8-459E-A630-733BA28BAE3D}" destId="{9C35E270-F71F-4D56-B204-8FDF7E91C7F2}" srcOrd="0" destOrd="0" presId="urn:microsoft.com/office/officeart/2005/8/layout/hierarchy3"/>
    <dgm:cxn modelId="{D4F4BBC9-FD63-4DF8-B36E-5C133FB28934}" srcId="{B1BF2BD0-F9D3-4A8F-BDB1-E234EA110BFF}" destId="{1CB3124B-62AD-4304-9AFF-FFA232B589A3}" srcOrd="1" destOrd="0" parTransId="{47F72025-D019-4A40-BD39-05E0924F6BD4}" sibTransId="{B6B937F0-FA57-4318-A863-E69142E951B6}"/>
    <dgm:cxn modelId="{F7F9A6E3-DD77-4938-BEA1-2024B784EB90}" type="presOf" srcId="{BC6F7681-80FC-40C9-9E31-E74606882127}" destId="{BDBEE580-C364-4020-AD05-403721E51827}" srcOrd="0" destOrd="0" presId="urn:microsoft.com/office/officeart/2005/8/layout/hierarchy3"/>
    <dgm:cxn modelId="{B6A50CEA-6DCA-42E4-83BE-FDB8D8F1A21C}" type="presOf" srcId="{30AD30E4-CD5B-49FF-8E9F-643879274A6B}" destId="{616F3FDE-8D5C-4147-8FFA-0248CFF819B2}" srcOrd="0" destOrd="0" presId="urn:microsoft.com/office/officeart/2005/8/layout/hierarchy3"/>
    <dgm:cxn modelId="{FBF0B4F2-E44F-4C49-8ADF-1140AD74B0C6}" type="presOf" srcId="{A89A7260-036C-4A07-B648-4F94490A0914}" destId="{CB4E0109-0EE8-48E5-953C-CF95CDC06F82}" srcOrd="1" destOrd="0" presId="urn:microsoft.com/office/officeart/2005/8/layout/hierarchy3"/>
    <dgm:cxn modelId="{063323FE-49BE-4433-A67A-752F069D2150}" srcId="{A89A7260-036C-4A07-B648-4F94490A0914}" destId="{BF9045FC-9547-49B8-A966-52ABB0D18315}" srcOrd="0" destOrd="0" parTransId="{091D4E1C-6CD6-4B6B-83E7-A5A5811F5C63}" sibTransId="{DE8F1F1F-2737-4E06-8695-B1BA28E2F80B}"/>
    <dgm:cxn modelId="{8EC95D21-9B3C-4832-B0FB-7B25E34CAF1F}" type="presParOf" srcId="{C09810CD-AB6F-421F-8CC4-558AA246D732}" destId="{A21B2F51-9498-4E79-9FE9-2773BFA36656}" srcOrd="0" destOrd="0" presId="urn:microsoft.com/office/officeart/2005/8/layout/hierarchy3"/>
    <dgm:cxn modelId="{C5D369CA-6660-4F10-B831-5CB3190FAA94}" type="presParOf" srcId="{A21B2F51-9498-4E79-9FE9-2773BFA36656}" destId="{75856FBC-58CA-43BF-B4EF-362613C38FDA}" srcOrd="0" destOrd="0" presId="urn:microsoft.com/office/officeart/2005/8/layout/hierarchy3"/>
    <dgm:cxn modelId="{D392CB84-CCFB-4529-94E1-37AD21DD35DA}" type="presParOf" srcId="{75856FBC-58CA-43BF-B4EF-362613C38FDA}" destId="{96747332-F3F0-467F-82D0-88AE48D241E2}" srcOrd="0" destOrd="0" presId="urn:microsoft.com/office/officeart/2005/8/layout/hierarchy3"/>
    <dgm:cxn modelId="{7DD0275C-A0A8-4EC8-B1DD-55E9A3AAB95E}" type="presParOf" srcId="{75856FBC-58CA-43BF-B4EF-362613C38FDA}" destId="{CA3CD95C-AD2D-4A43-AF00-5C8E5BCC3BE2}" srcOrd="1" destOrd="0" presId="urn:microsoft.com/office/officeart/2005/8/layout/hierarchy3"/>
    <dgm:cxn modelId="{4DFA6F06-E3F7-4935-96FF-B8267764FF3A}" type="presParOf" srcId="{A21B2F51-9498-4E79-9FE9-2773BFA36656}" destId="{02491615-8FE5-48F8-95AF-280B41C5D49C}" srcOrd="1" destOrd="0" presId="urn:microsoft.com/office/officeart/2005/8/layout/hierarchy3"/>
    <dgm:cxn modelId="{25E577ED-97C2-4CF9-B512-4CF5A3032ED2}" type="presParOf" srcId="{02491615-8FE5-48F8-95AF-280B41C5D49C}" destId="{BDBEE580-C364-4020-AD05-403721E51827}" srcOrd="0" destOrd="0" presId="urn:microsoft.com/office/officeart/2005/8/layout/hierarchy3"/>
    <dgm:cxn modelId="{167447A1-DB48-4912-B6F6-AACBB8939F0D}" type="presParOf" srcId="{02491615-8FE5-48F8-95AF-280B41C5D49C}" destId="{5A8A415F-EFA3-49EC-8975-449280A0409F}" srcOrd="1" destOrd="0" presId="urn:microsoft.com/office/officeart/2005/8/layout/hierarchy3"/>
    <dgm:cxn modelId="{B596FDAF-DFE3-4523-BBCF-80B7F7E5FF92}" type="presParOf" srcId="{02491615-8FE5-48F8-95AF-280B41C5D49C}" destId="{46664D18-8FE6-422C-A085-E37BD90485B8}" srcOrd="2" destOrd="0" presId="urn:microsoft.com/office/officeart/2005/8/layout/hierarchy3"/>
    <dgm:cxn modelId="{DFA14D1C-5EDD-4331-8842-C0DE05AE2105}" type="presParOf" srcId="{02491615-8FE5-48F8-95AF-280B41C5D49C}" destId="{20282235-4BB7-4988-88A8-8AE80525A2D8}" srcOrd="3" destOrd="0" presId="urn:microsoft.com/office/officeart/2005/8/layout/hierarchy3"/>
    <dgm:cxn modelId="{92E9DDD5-FA92-4735-8A49-A1D7F83C644C}" type="presParOf" srcId="{C09810CD-AB6F-421F-8CC4-558AA246D732}" destId="{27CFA2C0-14FB-477E-AB95-F97918311822}" srcOrd="1" destOrd="0" presId="urn:microsoft.com/office/officeart/2005/8/layout/hierarchy3"/>
    <dgm:cxn modelId="{797CBB3C-28A0-4AF8-A8F6-E4CCD25E5938}" type="presParOf" srcId="{27CFA2C0-14FB-477E-AB95-F97918311822}" destId="{6FA5E783-07B8-45DA-9F81-FB43FC6347D2}" srcOrd="0" destOrd="0" presId="urn:microsoft.com/office/officeart/2005/8/layout/hierarchy3"/>
    <dgm:cxn modelId="{93D9C3E9-FAD6-4570-A361-209771A8490F}" type="presParOf" srcId="{6FA5E783-07B8-45DA-9F81-FB43FC6347D2}" destId="{B003B114-FCF0-4F95-9F39-C6B77047869E}" srcOrd="0" destOrd="0" presId="urn:microsoft.com/office/officeart/2005/8/layout/hierarchy3"/>
    <dgm:cxn modelId="{716DCF12-3708-45C0-AA8E-8F663724278C}" type="presParOf" srcId="{6FA5E783-07B8-45DA-9F81-FB43FC6347D2}" destId="{CB4E0109-0EE8-48E5-953C-CF95CDC06F82}" srcOrd="1" destOrd="0" presId="urn:microsoft.com/office/officeart/2005/8/layout/hierarchy3"/>
    <dgm:cxn modelId="{96F95129-C987-4346-A461-94DF290E8CB9}" type="presParOf" srcId="{27CFA2C0-14FB-477E-AB95-F97918311822}" destId="{FFC49597-D988-4D79-8AEA-BEA4AEA81D3A}" srcOrd="1" destOrd="0" presId="urn:microsoft.com/office/officeart/2005/8/layout/hierarchy3"/>
    <dgm:cxn modelId="{F7C35B71-141A-41DA-8103-C70CF0D3C706}" type="presParOf" srcId="{FFC49597-D988-4D79-8AEA-BEA4AEA81D3A}" destId="{8406BDDB-C45A-432F-A7AF-59D51D74E968}" srcOrd="0" destOrd="0" presId="urn:microsoft.com/office/officeart/2005/8/layout/hierarchy3"/>
    <dgm:cxn modelId="{E66A680B-2E51-49B7-98D9-9944730FE6AE}" type="presParOf" srcId="{FFC49597-D988-4D79-8AEA-BEA4AEA81D3A}" destId="{20580898-DCAA-4A3E-A33B-DF45C2AD8D74}" srcOrd="1" destOrd="0" presId="urn:microsoft.com/office/officeart/2005/8/layout/hierarchy3"/>
    <dgm:cxn modelId="{9E0647C4-503F-43EA-8C95-D34993F32CF8}" type="presParOf" srcId="{FFC49597-D988-4D79-8AEA-BEA4AEA81D3A}" destId="{616F3FDE-8D5C-4147-8FFA-0248CFF819B2}" srcOrd="2" destOrd="0" presId="urn:microsoft.com/office/officeart/2005/8/layout/hierarchy3"/>
    <dgm:cxn modelId="{04D4C221-FF74-4BDB-91AC-BB1BE4F446FB}" type="presParOf" srcId="{FFC49597-D988-4D79-8AEA-BEA4AEA81D3A}" destId="{C452C266-2D5E-48F3-BEEC-2FB2F5FA5ECA}" srcOrd="3" destOrd="0" presId="urn:microsoft.com/office/officeart/2005/8/layout/hierarchy3"/>
    <dgm:cxn modelId="{776906AE-D77F-4E07-8582-9264A1FC0333}" type="presParOf" srcId="{C09810CD-AB6F-421F-8CC4-558AA246D732}" destId="{01A3C21B-FC03-4A46-AA70-63C736B077EA}" srcOrd="2" destOrd="0" presId="urn:microsoft.com/office/officeart/2005/8/layout/hierarchy3"/>
    <dgm:cxn modelId="{EEC5D0B5-30F2-489F-8718-A575BF72BE1C}" type="presParOf" srcId="{01A3C21B-FC03-4A46-AA70-63C736B077EA}" destId="{3B22048F-0757-4862-983B-412D0B05CE7A}" srcOrd="0" destOrd="0" presId="urn:microsoft.com/office/officeart/2005/8/layout/hierarchy3"/>
    <dgm:cxn modelId="{416E12B3-3D11-4167-9516-948FD7CF5D42}" type="presParOf" srcId="{3B22048F-0757-4862-983B-412D0B05CE7A}" destId="{34E0AC80-2009-4D6F-AFB3-7AE054BB8467}" srcOrd="0" destOrd="0" presId="urn:microsoft.com/office/officeart/2005/8/layout/hierarchy3"/>
    <dgm:cxn modelId="{856F78E3-50B0-49C4-8F3E-3314C7D4263A}" type="presParOf" srcId="{3B22048F-0757-4862-983B-412D0B05CE7A}" destId="{0AFB7577-62AF-4FA4-962C-53E02654D509}" srcOrd="1" destOrd="0" presId="urn:microsoft.com/office/officeart/2005/8/layout/hierarchy3"/>
    <dgm:cxn modelId="{F89F5649-0D22-4CC8-ABB1-443DD4D8A4C7}" type="presParOf" srcId="{01A3C21B-FC03-4A46-AA70-63C736B077EA}" destId="{F8C7ACBA-3917-4085-A973-A18C0DC7264D}" srcOrd="1" destOrd="0" presId="urn:microsoft.com/office/officeart/2005/8/layout/hierarchy3"/>
    <dgm:cxn modelId="{E497F649-8DF0-4453-B7A0-6D98A1121F69}" type="presParOf" srcId="{F8C7ACBA-3917-4085-A973-A18C0DC7264D}" destId="{F949F529-1F66-4773-B065-1AD371F46902}" srcOrd="0" destOrd="0" presId="urn:microsoft.com/office/officeart/2005/8/layout/hierarchy3"/>
    <dgm:cxn modelId="{00333C54-9C78-40BA-8074-B26497481C28}" type="presParOf" srcId="{F8C7ACBA-3917-4085-A973-A18C0DC7264D}" destId="{9C35E270-F71F-4D56-B204-8FDF7E91C7F2}" srcOrd="1" destOrd="0" presId="urn:microsoft.com/office/officeart/2005/8/layout/hierarchy3"/>
    <dgm:cxn modelId="{AE5AE94F-F468-4EFE-A8AE-C90E61A92B2B}" type="presParOf" srcId="{F8C7ACBA-3917-4085-A973-A18C0DC7264D}" destId="{78244412-2F62-4DC5-9BC7-C80D3CF079F9}" srcOrd="2" destOrd="0" presId="urn:microsoft.com/office/officeart/2005/8/layout/hierarchy3"/>
    <dgm:cxn modelId="{352915A1-DC57-4C0E-83D3-BE902F8AAFB8}" type="presParOf" srcId="{F8C7ACBA-3917-4085-A973-A18C0DC7264D}" destId="{15B1B280-87EA-4167-8224-C94D7D72C6D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2F461-9B3A-4F85-B4F0-9E4702C5814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79B75-E033-4751-98B8-A6B2925EF004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900" dirty="0" err="1">
              <a:solidFill>
                <a:schemeClr val="accent5"/>
              </a:solidFill>
            </a:rPr>
            <a:t>Përgatitja</a:t>
          </a:r>
          <a:r>
            <a:rPr lang="en-US" sz="900" dirty="0">
              <a:solidFill>
                <a:schemeClr val="accent5"/>
              </a:solidFill>
            </a:rPr>
            <a:t> e </a:t>
          </a:r>
          <a:r>
            <a:rPr lang="en-US" sz="900" dirty="0" err="1">
              <a:solidFill>
                <a:schemeClr val="accent5"/>
              </a:solidFill>
            </a:rPr>
            <a:t>dosjes</a:t>
          </a:r>
          <a:r>
            <a:rPr lang="en-US" sz="900" dirty="0">
              <a:solidFill>
                <a:schemeClr val="accent5"/>
              </a:solidFill>
            </a:rPr>
            <a:t> për </a:t>
          </a:r>
          <a:r>
            <a:rPr lang="en-US" sz="900" dirty="0" err="1">
              <a:solidFill>
                <a:schemeClr val="accent5"/>
              </a:solidFill>
            </a:rPr>
            <a:t>aplikim</a:t>
          </a:r>
          <a:r>
            <a:rPr lang="en-US" sz="900" dirty="0">
              <a:solidFill>
                <a:schemeClr val="accent5"/>
              </a:solidFill>
            </a:rPr>
            <a:t> (</a:t>
          </a:r>
          <a:r>
            <a:rPr lang="en-US" sz="900" dirty="0" err="1">
              <a:solidFill>
                <a:schemeClr val="accent5"/>
              </a:solidFill>
            </a:rPr>
            <a:t>trajnim</a:t>
          </a:r>
          <a:r>
            <a:rPr lang="en-US" sz="900" dirty="0">
              <a:solidFill>
                <a:schemeClr val="accent5"/>
              </a:solidFill>
            </a:rPr>
            <a:t>/</a:t>
          </a:r>
          <a:r>
            <a:rPr lang="en-US" sz="900" dirty="0" err="1">
              <a:solidFill>
                <a:schemeClr val="accent5"/>
              </a:solidFill>
            </a:rPr>
            <a:t>mbështetje</a:t>
          </a:r>
          <a:r>
            <a:rPr lang="en-US" sz="900" dirty="0">
              <a:solidFill>
                <a:schemeClr val="accent5"/>
              </a:solidFill>
            </a:rPr>
            <a:t>)</a:t>
          </a:r>
          <a:endParaRPr lang="en-US" sz="900" dirty="0"/>
        </a:p>
      </dgm:t>
    </dgm:pt>
    <dgm:pt modelId="{777A4B55-938A-4F0D-83E8-DBBE584DF593}" type="parTrans" cxnId="{3FE233C5-F6BE-4D26-83B5-1762A0E27DF1}">
      <dgm:prSet/>
      <dgm:spPr/>
      <dgm:t>
        <a:bodyPr/>
        <a:lstStyle/>
        <a:p>
          <a:endParaRPr lang="en-US"/>
        </a:p>
      </dgm:t>
    </dgm:pt>
    <dgm:pt modelId="{7A42F4F4-BE0C-4D3D-9941-56742C9CE012}" type="sibTrans" cxnId="{3FE233C5-F6BE-4D26-83B5-1762A0E27DF1}">
      <dgm:prSet/>
      <dgm:spPr/>
      <dgm:t>
        <a:bodyPr/>
        <a:lstStyle/>
        <a:p>
          <a:endParaRPr lang="en-US"/>
        </a:p>
      </dgm:t>
    </dgm:pt>
    <dgm:pt modelId="{64BF045F-2942-4665-9C46-7DAD34270D53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Konceptim</a:t>
          </a:r>
          <a:r>
            <a:rPr lang="en-US" dirty="0">
              <a:solidFill>
                <a:schemeClr val="accent5"/>
              </a:solidFill>
            </a:rPr>
            <a:t> i CV dhe i </a:t>
          </a:r>
          <a:r>
            <a:rPr lang="en-US" dirty="0" err="1">
              <a:solidFill>
                <a:schemeClr val="accent5"/>
              </a:solidFill>
            </a:rPr>
            <a:t>letrës</a:t>
          </a:r>
          <a:r>
            <a:rPr lang="en-US" dirty="0">
              <a:solidFill>
                <a:schemeClr val="accent5"/>
              </a:solidFill>
            </a:rPr>
            <a:t> së </a:t>
          </a:r>
          <a:r>
            <a:rPr lang="en-US" dirty="0" err="1">
              <a:solidFill>
                <a:schemeClr val="accent5"/>
              </a:solidFill>
            </a:rPr>
            <a:t>motivimit</a:t>
          </a:r>
          <a:endParaRPr lang="en-US" dirty="0">
            <a:solidFill>
              <a:schemeClr val="accent5"/>
            </a:solidFill>
          </a:endParaRPr>
        </a:p>
      </dgm:t>
    </dgm:pt>
    <dgm:pt modelId="{42C4225F-2D30-4CA8-B075-C28824B56B26}" type="parTrans" cxnId="{3F8CFFE4-26C6-4296-82BF-A5FD87F69CB6}">
      <dgm:prSet/>
      <dgm:spPr/>
      <dgm:t>
        <a:bodyPr/>
        <a:lstStyle/>
        <a:p>
          <a:endParaRPr lang="en-US"/>
        </a:p>
      </dgm:t>
    </dgm:pt>
    <dgm:pt modelId="{12D9E180-3751-4F48-8343-80BD2A0BF6AB}" type="sibTrans" cxnId="{3F8CFFE4-26C6-4296-82BF-A5FD87F69CB6}">
      <dgm:prSet/>
      <dgm:spPr/>
      <dgm:t>
        <a:bodyPr/>
        <a:lstStyle/>
        <a:p>
          <a:endParaRPr lang="en-US"/>
        </a:p>
      </dgm:t>
    </dgm:pt>
    <dgm:pt modelId="{C5904070-BE3B-40B0-9E8C-35ED91A2F7C2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900" dirty="0" err="1">
              <a:solidFill>
                <a:schemeClr val="accent5"/>
              </a:solidFill>
            </a:rPr>
            <a:t>Intervistimi</a:t>
          </a:r>
          <a:r>
            <a:rPr lang="en-US" sz="900" dirty="0">
              <a:solidFill>
                <a:schemeClr val="accent5"/>
              </a:solidFill>
            </a:rPr>
            <a:t> </a:t>
          </a:r>
          <a:r>
            <a:rPr lang="en-US" sz="900" dirty="0" err="1">
              <a:solidFill>
                <a:schemeClr val="accent5"/>
              </a:solidFill>
            </a:rPr>
            <a:t>nga</a:t>
          </a:r>
          <a:r>
            <a:rPr lang="en-US" sz="900" dirty="0">
              <a:solidFill>
                <a:schemeClr val="accent5"/>
              </a:solidFill>
            </a:rPr>
            <a:t> </a:t>
          </a:r>
          <a:r>
            <a:rPr lang="en-US" sz="900" dirty="0" err="1">
              <a:solidFill>
                <a:schemeClr val="accent5"/>
              </a:solidFill>
            </a:rPr>
            <a:t>bizneset</a:t>
          </a:r>
          <a:endParaRPr lang="en-US" sz="900" dirty="0"/>
        </a:p>
      </dgm:t>
    </dgm:pt>
    <dgm:pt modelId="{25C5103D-552E-4D74-9E10-8136FCEEE4DD}" type="parTrans" cxnId="{ED74E8C4-1155-4984-895B-BC23EB9DB10A}">
      <dgm:prSet/>
      <dgm:spPr/>
      <dgm:t>
        <a:bodyPr/>
        <a:lstStyle/>
        <a:p>
          <a:endParaRPr lang="en-US"/>
        </a:p>
      </dgm:t>
    </dgm:pt>
    <dgm:pt modelId="{F1199169-E24D-4E04-8B99-9B5EDFD8D4B8}" type="sibTrans" cxnId="{ED74E8C4-1155-4984-895B-BC23EB9DB10A}">
      <dgm:prSet/>
      <dgm:spPr/>
      <dgm:t>
        <a:bodyPr/>
        <a:lstStyle/>
        <a:p>
          <a:endParaRPr lang="en-US"/>
        </a:p>
      </dgm:t>
    </dgm:pt>
    <dgm:pt modelId="{9D83B33A-802C-4A8F-B29F-5E0E5313FD89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Orientim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mbi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pyetjet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mundshme</a:t>
          </a:r>
          <a:endParaRPr lang="en-US" dirty="0"/>
        </a:p>
      </dgm:t>
    </dgm:pt>
    <dgm:pt modelId="{B30F19A5-589F-45DC-8457-956167FEB2F4}" type="parTrans" cxnId="{CA5DF99C-D3B7-4FA4-9208-AC9652C6D939}">
      <dgm:prSet/>
      <dgm:spPr/>
      <dgm:t>
        <a:bodyPr/>
        <a:lstStyle/>
        <a:p>
          <a:endParaRPr lang="en-US"/>
        </a:p>
      </dgm:t>
    </dgm:pt>
    <dgm:pt modelId="{BFCF24D0-20F1-4048-AA24-6FAB2CF5F717}" type="sibTrans" cxnId="{CA5DF99C-D3B7-4FA4-9208-AC9652C6D939}">
      <dgm:prSet/>
      <dgm:spPr/>
      <dgm:t>
        <a:bodyPr/>
        <a:lstStyle/>
        <a:p>
          <a:endParaRPr lang="en-US"/>
        </a:p>
      </dgm:t>
    </dgm:pt>
    <dgm:pt modelId="{EB5BA468-AC74-47C9-95AB-D93A2999D97B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900" dirty="0" err="1">
              <a:solidFill>
                <a:schemeClr val="accent5"/>
              </a:solidFill>
            </a:rPr>
            <a:t>Përzgjedhja</a:t>
          </a:r>
          <a:r>
            <a:rPr lang="en-US" sz="900" dirty="0">
              <a:solidFill>
                <a:schemeClr val="accent5"/>
              </a:solidFill>
            </a:rPr>
            <a:t> e </a:t>
          </a:r>
          <a:r>
            <a:rPr lang="en-US" sz="900" dirty="0" err="1">
              <a:solidFill>
                <a:schemeClr val="accent5"/>
              </a:solidFill>
            </a:rPr>
            <a:t>nxënësve</a:t>
          </a:r>
          <a:r>
            <a:rPr lang="en-US" sz="900" dirty="0">
              <a:solidFill>
                <a:schemeClr val="accent5"/>
              </a:solidFill>
            </a:rPr>
            <a:t> </a:t>
          </a:r>
          <a:r>
            <a:rPr lang="en-US" sz="900" dirty="0" err="1">
              <a:solidFill>
                <a:schemeClr val="accent5"/>
              </a:solidFill>
            </a:rPr>
            <a:t>nga</a:t>
          </a:r>
          <a:r>
            <a:rPr lang="en-US" sz="900" dirty="0">
              <a:solidFill>
                <a:schemeClr val="accent5"/>
              </a:solidFill>
            </a:rPr>
            <a:t> </a:t>
          </a:r>
          <a:r>
            <a:rPr lang="en-US" sz="900" dirty="0" err="1">
              <a:solidFill>
                <a:schemeClr val="accent5"/>
              </a:solidFill>
            </a:rPr>
            <a:t>bizneset</a:t>
          </a:r>
          <a:r>
            <a:rPr lang="en-US" sz="900" dirty="0">
              <a:solidFill>
                <a:schemeClr val="accent5"/>
              </a:solidFill>
            </a:rPr>
            <a:t> dhe </a:t>
          </a:r>
          <a:r>
            <a:rPr lang="en-US" sz="900" dirty="0" err="1">
              <a:solidFill>
                <a:schemeClr val="accent5"/>
              </a:solidFill>
            </a:rPr>
            <a:t>vendimi</a:t>
          </a:r>
          <a:r>
            <a:rPr lang="en-US" sz="900" dirty="0">
              <a:solidFill>
                <a:schemeClr val="accent5"/>
              </a:solidFill>
            </a:rPr>
            <a:t> final i </a:t>
          </a:r>
          <a:r>
            <a:rPr lang="en-US" sz="900" dirty="0" err="1">
              <a:solidFill>
                <a:schemeClr val="accent5"/>
              </a:solidFill>
            </a:rPr>
            <a:t>nxënësit</a:t>
          </a:r>
          <a:endParaRPr lang="en-US" sz="900" dirty="0"/>
        </a:p>
      </dgm:t>
    </dgm:pt>
    <dgm:pt modelId="{2F87955C-5E3F-40C6-B273-29B4AF950199}" type="parTrans" cxnId="{0F9EAD31-5DA1-473B-9D2C-586910A611A5}">
      <dgm:prSet/>
      <dgm:spPr/>
      <dgm:t>
        <a:bodyPr/>
        <a:lstStyle/>
        <a:p>
          <a:endParaRPr lang="en-US"/>
        </a:p>
      </dgm:t>
    </dgm:pt>
    <dgm:pt modelId="{992DBA2F-6199-4151-BEB3-3B8BE5702867}" type="sibTrans" cxnId="{0F9EAD31-5DA1-473B-9D2C-586910A611A5}">
      <dgm:prSet/>
      <dgm:spPr/>
      <dgm:t>
        <a:bodyPr/>
        <a:lstStyle/>
        <a:p>
          <a:endParaRPr lang="en-US"/>
        </a:p>
      </dgm:t>
    </dgm:pt>
    <dgm:pt modelId="{DF917810-4759-42BA-BEE7-EECA7E67F18D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Shqyrtim</a:t>
          </a:r>
          <a:r>
            <a:rPr lang="en-US" dirty="0">
              <a:solidFill>
                <a:schemeClr val="accent5"/>
              </a:solidFill>
            </a:rPr>
            <a:t> i </a:t>
          </a:r>
          <a:r>
            <a:rPr lang="en-US" dirty="0" err="1">
              <a:solidFill>
                <a:schemeClr val="accent5"/>
              </a:solidFill>
            </a:rPr>
            <a:t>aplikimeve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nga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bizneset</a:t>
          </a:r>
          <a:endParaRPr lang="en-US" dirty="0">
            <a:solidFill>
              <a:schemeClr val="accent5"/>
            </a:solidFill>
          </a:endParaRPr>
        </a:p>
      </dgm:t>
    </dgm:pt>
    <dgm:pt modelId="{C7006E61-E5C5-46D5-9A78-45EA9F7C8CDB}" type="parTrans" cxnId="{30D788B7-DB5D-4F9B-8E52-25BDFDBF1619}">
      <dgm:prSet/>
      <dgm:spPr/>
      <dgm:t>
        <a:bodyPr/>
        <a:lstStyle/>
        <a:p>
          <a:endParaRPr lang="en-US"/>
        </a:p>
      </dgm:t>
    </dgm:pt>
    <dgm:pt modelId="{16B185C5-B126-49B1-A998-52A536B07BA7}" type="sibTrans" cxnId="{30D788B7-DB5D-4F9B-8E52-25BDFDBF1619}">
      <dgm:prSet/>
      <dgm:spPr/>
      <dgm:t>
        <a:bodyPr/>
        <a:lstStyle/>
        <a:p>
          <a:endParaRPr lang="en-US"/>
        </a:p>
      </dgm:t>
    </dgm:pt>
    <dgm:pt modelId="{AC2294BF-04CD-4103-991C-CA1F698770F9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Identifikimi</a:t>
          </a:r>
          <a:r>
            <a:rPr lang="en-US" dirty="0">
              <a:solidFill>
                <a:schemeClr val="accent5"/>
              </a:solidFill>
            </a:rPr>
            <a:t> i </a:t>
          </a:r>
          <a:r>
            <a:rPr lang="en-US" dirty="0" err="1">
              <a:solidFill>
                <a:schemeClr val="accent5"/>
              </a:solidFill>
            </a:rPr>
            <a:t>aftësive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zotëruara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nga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nxënësit</a:t>
          </a:r>
          <a:endParaRPr lang="en-US" i="0" dirty="0">
            <a:solidFill>
              <a:schemeClr val="accent5"/>
            </a:solidFill>
          </a:endParaRPr>
        </a:p>
      </dgm:t>
    </dgm:pt>
    <dgm:pt modelId="{BD985D5E-489B-407A-8D94-20A77810A54F}" type="parTrans" cxnId="{D3E418FC-21C0-4FC2-ACA1-DA07B0C5D7A6}">
      <dgm:prSet/>
      <dgm:spPr/>
      <dgm:t>
        <a:bodyPr/>
        <a:lstStyle/>
        <a:p>
          <a:endParaRPr lang="en-US"/>
        </a:p>
      </dgm:t>
    </dgm:pt>
    <dgm:pt modelId="{BC3E6F22-9F33-464E-BAAB-6381E0FFA82F}" type="sibTrans" cxnId="{D3E418FC-21C0-4FC2-ACA1-DA07B0C5D7A6}">
      <dgm:prSet/>
      <dgm:spPr/>
      <dgm:t>
        <a:bodyPr/>
        <a:lstStyle/>
        <a:p>
          <a:endParaRPr lang="en-US"/>
        </a:p>
      </dgm:t>
    </dgm:pt>
    <dgm:pt modelId="{41C4C246-0BFF-4612-8B2C-D1671A405D1D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i="0" dirty="0" err="1">
              <a:solidFill>
                <a:schemeClr val="accent5"/>
              </a:solidFill>
            </a:rPr>
            <a:t>Aplikim</a:t>
          </a:r>
          <a:r>
            <a:rPr lang="en-US" i="0" dirty="0">
              <a:solidFill>
                <a:schemeClr val="accent5"/>
              </a:solidFill>
            </a:rPr>
            <a:t> </a:t>
          </a:r>
          <a:r>
            <a:rPr lang="en-US" i="0" dirty="0" err="1">
              <a:solidFill>
                <a:schemeClr val="accent5"/>
              </a:solidFill>
            </a:rPr>
            <a:t>në</a:t>
          </a:r>
          <a:r>
            <a:rPr lang="en-US" i="0" dirty="0">
              <a:solidFill>
                <a:schemeClr val="accent5"/>
              </a:solidFill>
            </a:rPr>
            <a:t> tri </a:t>
          </a:r>
          <a:r>
            <a:rPr lang="en-US" i="0" dirty="0" err="1">
              <a:solidFill>
                <a:schemeClr val="accent5"/>
              </a:solidFill>
            </a:rPr>
            <a:t>biznese</a:t>
          </a:r>
          <a:r>
            <a:rPr lang="en-US" i="0" dirty="0">
              <a:solidFill>
                <a:schemeClr val="accent5"/>
              </a:solidFill>
            </a:rPr>
            <a:t> </a:t>
          </a:r>
          <a:r>
            <a:rPr lang="en-US" i="0" dirty="0" err="1">
              <a:solidFill>
                <a:schemeClr val="accent5"/>
              </a:solidFill>
            </a:rPr>
            <a:t>të</a:t>
          </a:r>
          <a:r>
            <a:rPr lang="en-US" i="0" dirty="0">
              <a:solidFill>
                <a:schemeClr val="accent5"/>
              </a:solidFill>
            </a:rPr>
            <a:t> </a:t>
          </a:r>
          <a:r>
            <a:rPr lang="en-US" i="0" dirty="0" err="1">
              <a:solidFill>
                <a:schemeClr val="accent5"/>
              </a:solidFill>
            </a:rPr>
            <a:t>preferuara</a:t>
          </a:r>
          <a:endParaRPr lang="en-US" i="0" dirty="0">
            <a:solidFill>
              <a:schemeClr val="accent5"/>
            </a:solidFill>
          </a:endParaRPr>
        </a:p>
      </dgm:t>
    </dgm:pt>
    <dgm:pt modelId="{8EFCE20B-6BE0-4BCD-9821-97B9A4AC20E9}" type="parTrans" cxnId="{4D2AB933-9680-4EA9-BD5B-6A63AA636F59}">
      <dgm:prSet/>
      <dgm:spPr/>
      <dgm:t>
        <a:bodyPr/>
        <a:lstStyle/>
        <a:p>
          <a:endParaRPr lang="en-US"/>
        </a:p>
      </dgm:t>
    </dgm:pt>
    <dgm:pt modelId="{640F14AC-9AB1-4B72-B4D3-CA2C60D19E5A}" type="sibTrans" cxnId="{4D2AB933-9680-4EA9-BD5B-6A63AA636F59}">
      <dgm:prSet/>
      <dgm:spPr/>
      <dgm:t>
        <a:bodyPr/>
        <a:lstStyle/>
        <a:p>
          <a:endParaRPr lang="en-US"/>
        </a:p>
      </dgm:t>
    </dgm:pt>
    <dgm:pt modelId="{4CAB6A2C-3D82-4C7B-8B9D-8F6FEB1E36C5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Përgatitje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kalendarit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intervistave</a:t>
          </a:r>
          <a:endParaRPr lang="en-US" dirty="0">
            <a:solidFill>
              <a:schemeClr val="accent5"/>
            </a:solidFill>
          </a:endParaRPr>
        </a:p>
      </dgm:t>
    </dgm:pt>
    <dgm:pt modelId="{BCB67ABC-806E-40AA-BF6D-43AADA9C050B}" type="parTrans" cxnId="{4B1CE071-D44E-4A81-925D-3E5655944134}">
      <dgm:prSet/>
      <dgm:spPr/>
      <dgm:t>
        <a:bodyPr/>
        <a:lstStyle/>
        <a:p>
          <a:endParaRPr lang="en-US"/>
        </a:p>
      </dgm:t>
    </dgm:pt>
    <dgm:pt modelId="{4DCD7C94-30A4-4855-BD3C-C19F0E590BB8}" type="sibTrans" cxnId="{4B1CE071-D44E-4A81-925D-3E5655944134}">
      <dgm:prSet/>
      <dgm:spPr/>
      <dgm:t>
        <a:bodyPr/>
        <a:lstStyle/>
        <a:p>
          <a:endParaRPr lang="en-US"/>
        </a:p>
      </dgm:t>
    </dgm:pt>
    <dgm:pt modelId="{FB439315-4DC6-4EAC-AB55-88F672634CAC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Intervistim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mjediset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biznesit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ose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gjatë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eventeve</a:t>
          </a:r>
          <a:r>
            <a:rPr lang="en-US" dirty="0">
              <a:solidFill>
                <a:schemeClr val="accent5"/>
              </a:solidFill>
            </a:rPr>
            <a:t> (</a:t>
          </a:r>
          <a:r>
            <a:rPr lang="en-US" dirty="0" err="1">
              <a:solidFill>
                <a:schemeClr val="accent5"/>
              </a:solidFill>
            </a:rPr>
            <a:t>përgj</a:t>
          </a:r>
          <a:r>
            <a:rPr lang="en-US" dirty="0">
              <a:solidFill>
                <a:schemeClr val="accent5"/>
              </a:solidFill>
            </a:rPr>
            <a:t>. i </a:t>
          </a:r>
          <a:r>
            <a:rPr lang="en-US" dirty="0" err="1">
              <a:solidFill>
                <a:schemeClr val="accent5"/>
              </a:solidFill>
            </a:rPr>
            <a:t>Burimeve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Njerëzore</a:t>
          </a:r>
          <a:r>
            <a:rPr lang="en-US" dirty="0">
              <a:solidFill>
                <a:schemeClr val="accent5"/>
              </a:solidFill>
            </a:rPr>
            <a:t>)</a:t>
          </a:r>
        </a:p>
      </dgm:t>
    </dgm:pt>
    <dgm:pt modelId="{B8D6B77E-2561-4F01-92F2-017489906BA1}" type="parTrans" cxnId="{79B7AC6A-861E-44F3-8304-750FD870B7F7}">
      <dgm:prSet/>
      <dgm:spPr/>
      <dgm:t>
        <a:bodyPr/>
        <a:lstStyle/>
        <a:p>
          <a:endParaRPr lang="en-US"/>
        </a:p>
      </dgm:t>
    </dgm:pt>
    <dgm:pt modelId="{B342024B-F5B9-4E23-8FA5-89F616469D90}" type="sibTrans" cxnId="{79B7AC6A-861E-44F3-8304-750FD870B7F7}">
      <dgm:prSet/>
      <dgm:spPr/>
      <dgm:t>
        <a:bodyPr/>
        <a:lstStyle/>
        <a:p>
          <a:endParaRPr lang="en-US"/>
        </a:p>
      </dgm:t>
    </dgm:pt>
    <dgm:pt modelId="{3630BDF7-9720-4562-AD57-455014AFEFF2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Dërgim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nga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çdo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biznes</a:t>
          </a:r>
          <a:r>
            <a:rPr lang="en-US" dirty="0">
              <a:solidFill>
                <a:schemeClr val="accent5"/>
              </a:solidFill>
            </a:rPr>
            <a:t> i </a:t>
          </a:r>
          <a:r>
            <a:rPr lang="en-US" dirty="0" err="1">
              <a:solidFill>
                <a:schemeClr val="accent5"/>
              </a:solidFill>
            </a:rPr>
            <a:t>listës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emërore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nxënësve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përzgjedhur</a:t>
          </a:r>
          <a:endParaRPr lang="en-US" dirty="0">
            <a:solidFill>
              <a:schemeClr val="accent5"/>
            </a:solidFill>
          </a:endParaRPr>
        </a:p>
      </dgm:t>
    </dgm:pt>
    <dgm:pt modelId="{4519B797-D7A9-45F2-ADD6-25562A6EDC28}" type="parTrans" cxnId="{9EDD4A4A-83CE-4EBE-9A67-8D9AD49B5F68}">
      <dgm:prSet/>
      <dgm:spPr/>
      <dgm:t>
        <a:bodyPr/>
        <a:lstStyle/>
        <a:p>
          <a:endParaRPr lang="en-US"/>
        </a:p>
      </dgm:t>
    </dgm:pt>
    <dgm:pt modelId="{20D96DE3-80F3-4378-8EF8-98B00FE895A6}" type="sibTrans" cxnId="{9EDD4A4A-83CE-4EBE-9A67-8D9AD49B5F68}">
      <dgm:prSet/>
      <dgm:spPr/>
      <dgm:t>
        <a:bodyPr/>
        <a:lstStyle/>
        <a:p>
          <a:endParaRPr lang="en-US"/>
        </a:p>
      </dgm:t>
    </dgm:pt>
    <dgm:pt modelId="{2E0FA58D-3B3E-469F-ACFC-3554E267205A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Zgjedhje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biznesit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nga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nxënësi</a:t>
          </a:r>
          <a:r>
            <a:rPr lang="en-US" dirty="0">
              <a:solidFill>
                <a:schemeClr val="accent5"/>
              </a:solidFill>
            </a:rPr>
            <a:t> (</a:t>
          </a:r>
          <a:r>
            <a:rPr lang="en-US" dirty="0" err="1">
              <a:solidFill>
                <a:schemeClr val="accent5"/>
              </a:solidFill>
            </a:rPr>
            <a:t>kur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pranohet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nga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më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shumë</a:t>
          </a:r>
          <a:r>
            <a:rPr lang="en-US" dirty="0">
              <a:solidFill>
                <a:schemeClr val="accent5"/>
              </a:solidFill>
            </a:rPr>
            <a:t> se </a:t>
          </a:r>
          <a:r>
            <a:rPr lang="en-US" dirty="0" err="1">
              <a:solidFill>
                <a:schemeClr val="accent5"/>
              </a:solidFill>
            </a:rPr>
            <a:t>një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biznes</a:t>
          </a:r>
          <a:r>
            <a:rPr lang="en-US" dirty="0">
              <a:solidFill>
                <a:schemeClr val="accent5"/>
              </a:solidFill>
            </a:rPr>
            <a:t>)</a:t>
          </a:r>
        </a:p>
      </dgm:t>
    </dgm:pt>
    <dgm:pt modelId="{7FDAE14D-BB13-4307-8B28-E0B5F1F50E75}" type="parTrans" cxnId="{0DE5B0D2-E320-4710-AE4A-ACA06C198759}">
      <dgm:prSet/>
      <dgm:spPr/>
      <dgm:t>
        <a:bodyPr/>
        <a:lstStyle/>
        <a:p>
          <a:endParaRPr lang="en-US"/>
        </a:p>
      </dgm:t>
    </dgm:pt>
    <dgm:pt modelId="{FE761D98-12D5-4335-944F-0E13EB608DAD}" type="sibTrans" cxnId="{0DE5B0D2-E320-4710-AE4A-ACA06C198759}">
      <dgm:prSet/>
      <dgm:spPr/>
      <dgm:t>
        <a:bodyPr/>
        <a:lstStyle/>
        <a:p>
          <a:endParaRPr lang="en-US"/>
        </a:p>
      </dgm:t>
    </dgm:pt>
    <dgm:pt modelId="{5B08D16B-EA75-443E-8841-9A005D2D0B9B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Riaplikim</a:t>
          </a:r>
          <a:r>
            <a:rPr lang="en-US" dirty="0">
              <a:solidFill>
                <a:schemeClr val="accent5"/>
              </a:solidFill>
            </a:rPr>
            <a:t> për </a:t>
          </a:r>
          <a:r>
            <a:rPr lang="en-US" dirty="0" err="1">
              <a:solidFill>
                <a:schemeClr val="accent5"/>
              </a:solidFill>
            </a:rPr>
            <a:t>nxënësit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që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nuk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përzgjidhen</a:t>
          </a:r>
          <a:endParaRPr lang="en-US" dirty="0">
            <a:solidFill>
              <a:schemeClr val="accent5"/>
            </a:solidFill>
          </a:endParaRPr>
        </a:p>
      </dgm:t>
    </dgm:pt>
    <dgm:pt modelId="{FB263BFF-61C3-4254-B8E0-3B5DC5B1C94D}" type="parTrans" cxnId="{4D97A3F0-2AC6-487F-B53B-C459D215A9C9}">
      <dgm:prSet/>
      <dgm:spPr/>
      <dgm:t>
        <a:bodyPr/>
        <a:lstStyle/>
        <a:p>
          <a:endParaRPr lang="en-US"/>
        </a:p>
      </dgm:t>
    </dgm:pt>
    <dgm:pt modelId="{E12AADDF-525C-44C9-A05C-14938EBBDEB2}" type="sibTrans" cxnId="{4D97A3F0-2AC6-487F-B53B-C459D215A9C9}">
      <dgm:prSet/>
      <dgm:spPr/>
      <dgm:t>
        <a:bodyPr/>
        <a:lstStyle/>
        <a:p>
          <a:endParaRPr lang="en-US"/>
        </a:p>
      </dgm:t>
    </dgm:pt>
    <dgm:pt modelId="{9FE7A009-6D09-46C0-8433-22E6DF2BDA5D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err="1">
              <a:solidFill>
                <a:schemeClr val="accent5"/>
              </a:solidFill>
            </a:rPr>
            <a:t>Përcaktimi</a:t>
          </a:r>
          <a:r>
            <a:rPr lang="en-US" dirty="0">
              <a:solidFill>
                <a:schemeClr val="accent5"/>
              </a:solidFill>
            </a:rPr>
            <a:t> i objektivave, </a:t>
          </a:r>
          <a:r>
            <a:rPr lang="en-US" dirty="0" err="1">
              <a:solidFill>
                <a:schemeClr val="accent5"/>
              </a:solidFill>
            </a:rPr>
            <a:t>dëshirave</a:t>
          </a:r>
          <a:r>
            <a:rPr lang="en-US" dirty="0">
              <a:solidFill>
                <a:schemeClr val="accent5"/>
              </a:solidFill>
            </a:rPr>
            <a:t> dhe </a:t>
          </a:r>
          <a:r>
            <a:rPr lang="en-US" dirty="0" err="1">
              <a:solidFill>
                <a:schemeClr val="accent5"/>
              </a:solidFill>
            </a:rPr>
            <a:t>pasioneve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të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nxënësit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në</a:t>
          </a:r>
          <a:r>
            <a:rPr lang="en-US" dirty="0">
              <a:solidFill>
                <a:schemeClr val="accent5"/>
              </a:solidFill>
            </a:rPr>
            <a:t> </a:t>
          </a:r>
          <a:r>
            <a:rPr lang="en-US" dirty="0" err="1">
              <a:solidFill>
                <a:schemeClr val="accent5"/>
              </a:solidFill>
            </a:rPr>
            <a:t>raport</a:t>
          </a:r>
          <a:r>
            <a:rPr lang="en-US" dirty="0">
              <a:solidFill>
                <a:schemeClr val="accent5"/>
              </a:solidFill>
            </a:rPr>
            <a:t> me PPB (për </a:t>
          </a:r>
          <a:r>
            <a:rPr lang="en-US" dirty="0" err="1">
              <a:solidFill>
                <a:schemeClr val="accent5"/>
              </a:solidFill>
            </a:rPr>
            <a:t>letrën</a:t>
          </a:r>
          <a:r>
            <a:rPr lang="en-US" dirty="0">
              <a:solidFill>
                <a:schemeClr val="accent5"/>
              </a:solidFill>
            </a:rPr>
            <a:t> e </a:t>
          </a:r>
          <a:r>
            <a:rPr lang="en-US" dirty="0" err="1">
              <a:solidFill>
                <a:schemeClr val="accent5"/>
              </a:solidFill>
            </a:rPr>
            <a:t>motivimit</a:t>
          </a:r>
          <a:r>
            <a:rPr lang="en-US" dirty="0">
              <a:solidFill>
                <a:schemeClr val="accent5"/>
              </a:solidFill>
            </a:rPr>
            <a:t>)</a:t>
          </a:r>
        </a:p>
      </dgm:t>
    </dgm:pt>
    <dgm:pt modelId="{731A1083-389A-4041-AE64-65EF121D2493}" type="parTrans" cxnId="{8E4607AE-8181-4DD2-A78A-BEC061FBEFAF}">
      <dgm:prSet/>
      <dgm:spPr/>
      <dgm:t>
        <a:bodyPr/>
        <a:lstStyle/>
        <a:p>
          <a:endParaRPr lang="en-US"/>
        </a:p>
      </dgm:t>
    </dgm:pt>
    <dgm:pt modelId="{1798CE68-61CE-4912-8675-D37FB1ADF294}" type="sibTrans" cxnId="{8E4607AE-8181-4DD2-A78A-BEC061FBEFAF}">
      <dgm:prSet/>
      <dgm:spPr/>
      <dgm:t>
        <a:bodyPr/>
        <a:lstStyle/>
        <a:p>
          <a:endParaRPr lang="en-US"/>
        </a:p>
      </dgm:t>
    </dgm:pt>
    <dgm:pt modelId="{A1FCD5BF-DF83-4653-BF8F-FFF819269602}" type="pres">
      <dgm:prSet presAssocID="{2C32F461-9B3A-4F85-B4F0-9E4702C5814E}" presName="linearFlow" presStyleCnt="0">
        <dgm:presLayoutVars>
          <dgm:dir/>
          <dgm:animLvl val="lvl"/>
          <dgm:resizeHandles val="exact"/>
        </dgm:presLayoutVars>
      </dgm:prSet>
      <dgm:spPr/>
    </dgm:pt>
    <dgm:pt modelId="{9337BD31-CA1C-4347-850F-527C10143B13}" type="pres">
      <dgm:prSet presAssocID="{EAC79B75-E033-4751-98B8-A6B2925EF004}" presName="composite" presStyleCnt="0"/>
      <dgm:spPr/>
    </dgm:pt>
    <dgm:pt modelId="{07763E0D-C439-458E-9D9A-2E87BDEE9F83}" type="pres">
      <dgm:prSet presAssocID="{EAC79B75-E033-4751-98B8-A6B2925EF0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FD40FE-5C77-4F09-9A1B-FF72ECAF8E1D}" type="pres">
      <dgm:prSet presAssocID="{EAC79B75-E033-4751-98B8-A6B2925EF004}" presName="parSh" presStyleLbl="node1" presStyleIdx="0" presStyleCnt="3" custScaleX="143743" custScaleY="115457"/>
      <dgm:spPr/>
    </dgm:pt>
    <dgm:pt modelId="{6E5D2608-21E5-426A-95E4-B08D22D67DFB}" type="pres">
      <dgm:prSet presAssocID="{EAC79B75-E033-4751-98B8-A6B2925EF004}" presName="desTx" presStyleLbl="fgAcc1" presStyleIdx="0" presStyleCnt="3" custScaleX="139619" custScaleY="62645" custLinFactNeighborX="102" custLinFactNeighborY="-11928">
        <dgm:presLayoutVars>
          <dgm:bulletEnabled val="1"/>
        </dgm:presLayoutVars>
      </dgm:prSet>
      <dgm:spPr/>
    </dgm:pt>
    <dgm:pt modelId="{E5A0F8AB-EEE9-44B8-8DC8-5BCCE8FBCE62}" type="pres">
      <dgm:prSet presAssocID="{7A42F4F4-BE0C-4D3D-9941-56742C9CE012}" presName="sibTrans" presStyleLbl="sibTrans2D1" presStyleIdx="0" presStyleCnt="2"/>
      <dgm:spPr/>
    </dgm:pt>
    <dgm:pt modelId="{42903BC3-0ADB-41A4-8D4E-77CC2BECFEF4}" type="pres">
      <dgm:prSet presAssocID="{7A42F4F4-BE0C-4D3D-9941-56742C9CE012}" presName="connTx" presStyleLbl="sibTrans2D1" presStyleIdx="0" presStyleCnt="2"/>
      <dgm:spPr/>
    </dgm:pt>
    <dgm:pt modelId="{3B18C204-E133-45F7-80A5-2FFDC9B89D7B}" type="pres">
      <dgm:prSet presAssocID="{C5904070-BE3B-40B0-9E8C-35ED91A2F7C2}" presName="composite" presStyleCnt="0"/>
      <dgm:spPr/>
    </dgm:pt>
    <dgm:pt modelId="{8263FD71-9B1D-4524-AF49-B7EB1EF15AD7}" type="pres">
      <dgm:prSet presAssocID="{C5904070-BE3B-40B0-9E8C-35ED91A2F7C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BEF382A-47F4-458E-AC0F-3E74E0D77129}" type="pres">
      <dgm:prSet presAssocID="{C5904070-BE3B-40B0-9E8C-35ED91A2F7C2}" presName="parSh" presStyleLbl="node1" presStyleIdx="1" presStyleCnt="3" custScaleX="145957" custScaleY="105968"/>
      <dgm:spPr/>
    </dgm:pt>
    <dgm:pt modelId="{7CB8A427-23D4-42AC-A5B9-72210D651853}" type="pres">
      <dgm:prSet presAssocID="{C5904070-BE3B-40B0-9E8C-35ED91A2F7C2}" presName="desTx" presStyleLbl="fgAcc1" presStyleIdx="1" presStyleCnt="3" custScaleX="139619" custScaleY="62645" custLinFactNeighborX="648" custLinFactNeighborY="-12426">
        <dgm:presLayoutVars>
          <dgm:bulletEnabled val="1"/>
        </dgm:presLayoutVars>
      </dgm:prSet>
      <dgm:spPr/>
    </dgm:pt>
    <dgm:pt modelId="{B3E1EA23-1A40-4E22-B3A2-72AB101321B7}" type="pres">
      <dgm:prSet presAssocID="{F1199169-E24D-4E04-8B99-9B5EDFD8D4B8}" presName="sibTrans" presStyleLbl="sibTrans2D1" presStyleIdx="1" presStyleCnt="2"/>
      <dgm:spPr/>
    </dgm:pt>
    <dgm:pt modelId="{816D6AD5-337B-4465-A912-0B729E902CEE}" type="pres">
      <dgm:prSet presAssocID="{F1199169-E24D-4E04-8B99-9B5EDFD8D4B8}" presName="connTx" presStyleLbl="sibTrans2D1" presStyleIdx="1" presStyleCnt="2"/>
      <dgm:spPr/>
    </dgm:pt>
    <dgm:pt modelId="{41A6C867-061E-4939-9C07-EBF083A962CD}" type="pres">
      <dgm:prSet presAssocID="{EB5BA468-AC74-47C9-95AB-D93A2999D97B}" presName="composite" presStyleCnt="0"/>
      <dgm:spPr/>
    </dgm:pt>
    <dgm:pt modelId="{EF68072E-177A-4C1F-B059-5948436A1999}" type="pres">
      <dgm:prSet presAssocID="{EB5BA468-AC74-47C9-95AB-D93A2999D97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8BBE3BA-082E-4DED-816F-90DBD67CB440}" type="pres">
      <dgm:prSet presAssocID="{EB5BA468-AC74-47C9-95AB-D93A2999D97B}" presName="parSh" presStyleLbl="node1" presStyleIdx="2" presStyleCnt="3" custScaleX="156512" custScaleY="105593" custLinFactNeighborY="3090"/>
      <dgm:spPr/>
    </dgm:pt>
    <dgm:pt modelId="{08D39B57-E2C5-4638-9F74-032730446C44}" type="pres">
      <dgm:prSet presAssocID="{EB5BA468-AC74-47C9-95AB-D93A2999D97B}" presName="desTx" presStyleLbl="fgAcc1" presStyleIdx="2" presStyleCnt="3" custScaleX="139619" custScaleY="62645" custLinFactNeighborX="-6228" custLinFactNeighborY="-11613">
        <dgm:presLayoutVars>
          <dgm:bulletEnabled val="1"/>
        </dgm:presLayoutVars>
      </dgm:prSet>
      <dgm:spPr/>
    </dgm:pt>
  </dgm:ptLst>
  <dgm:cxnLst>
    <dgm:cxn modelId="{153BBE09-A62D-4D29-AF41-1578FB84F227}" type="presOf" srcId="{64BF045F-2942-4665-9C46-7DAD34270D53}" destId="{6E5D2608-21E5-426A-95E4-B08D22D67DFB}" srcOrd="0" destOrd="0" presId="urn:microsoft.com/office/officeart/2005/8/layout/process3"/>
    <dgm:cxn modelId="{CA263012-BDE8-42DE-9D49-63F33E797377}" type="presOf" srcId="{41C4C246-0BFF-4612-8B2C-D1671A405D1D}" destId="{6E5D2608-21E5-426A-95E4-B08D22D67DFB}" srcOrd="0" destOrd="3" presId="urn:microsoft.com/office/officeart/2005/8/layout/process3"/>
    <dgm:cxn modelId="{810AC113-5595-4534-AE5C-2BE39495B7D9}" type="presOf" srcId="{EB5BA468-AC74-47C9-95AB-D93A2999D97B}" destId="{98BBE3BA-082E-4DED-816F-90DBD67CB440}" srcOrd="1" destOrd="0" presId="urn:microsoft.com/office/officeart/2005/8/layout/process3"/>
    <dgm:cxn modelId="{558D3315-E73B-4E3A-B491-B7AD3546482F}" type="presOf" srcId="{F1199169-E24D-4E04-8B99-9B5EDFD8D4B8}" destId="{B3E1EA23-1A40-4E22-B3A2-72AB101321B7}" srcOrd="0" destOrd="0" presId="urn:microsoft.com/office/officeart/2005/8/layout/process3"/>
    <dgm:cxn modelId="{2495D120-C0CE-4ACC-984F-B4BE105C9106}" type="presOf" srcId="{EAC79B75-E033-4751-98B8-A6B2925EF004}" destId="{07763E0D-C439-458E-9D9A-2E87BDEE9F83}" srcOrd="0" destOrd="0" presId="urn:microsoft.com/office/officeart/2005/8/layout/process3"/>
    <dgm:cxn modelId="{F0CCCC2C-2DD1-47EE-B41C-8DB985782DFC}" type="presOf" srcId="{3630BDF7-9720-4562-AD57-455014AFEFF2}" destId="{08D39B57-E2C5-4638-9F74-032730446C44}" srcOrd="0" destOrd="1" presId="urn:microsoft.com/office/officeart/2005/8/layout/process3"/>
    <dgm:cxn modelId="{0F9EAD31-5DA1-473B-9D2C-586910A611A5}" srcId="{2C32F461-9B3A-4F85-B4F0-9E4702C5814E}" destId="{EB5BA468-AC74-47C9-95AB-D93A2999D97B}" srcOrd="2" destOrd="0" parTransId="{2F87955C-5E3F-40C6-B273-29B4AF950199}" sibTransId="{992DBA2F-6199-4151-BEB3-3B8BE5702867}"/>
    <dgm:cxn modelId="{4D2AB933-9680-4EA9-BD5B-6A63AA636F59}" srcId="{EAC79B75-E033-4751-98B8-A6B2925EF004}" destId="{41C4C246-0BFF-4612-8B2C-D1671A405D1D}" srcOrd="3" destOrd="0" parTransId="{8EFCE20B-6BE0-4BCD-9821-97B9A4AC20E9}" sibTransId="{640F14AC-9AB1-4B72-B4D3-CA2C60D19E5A}"/>
    <dgm:cxn modelId="{50990F49-87B2-446F-873D-6CAB2E20FBD5}" type="presOf" srcId="{AC2294BF-04CD-4103-991C-CA1F698770F9}" destId="{6E5D2608-21E5-426A-95E4-B08D22D67DFB}" srcOrd="0" destOrd="2" presId="urn:microsoft.com/office/officeart/2005/8/layout/process3"/>
    <dgm:cxn modelId="{9EDD4A4A-83CE-4EBE-9A67-8D9AD49B5F68}" srcId="{EB5BA468-AC74-47C9-95AB-D93A2999D97B}" destId="{3630BDF7-9720-4562-AD57-455014AFEFF2}" srcOrd="1" destOrd="0" parTransId="{4519B797-D7A9-45F2-ADD6-25562A6EDC28}" sibTransId="{20D96DE3-80F3-4378-8EF8-98B00FE895A6}"/>
    <dgm:cxn modelId="{79B7AC6A-861E-44F3-8304-750FD870B7F7}" srcId="{C5904070-BE3B-40B0-9E8C-35ED91A2F7C2}" destId="{FB439315-4DC6-4EAC-AB55-88F672634CAC}" srcOrd="2" destOrd="0" parTransId="{B8D6B77E-2561-4F01-92F2-017489906BA1}" sibTransId="{B342024B-F5B9-4E23-8FA5-89F616469D90}"/>
    <dgm:cxn modelId="{4B1CE071-D44E-4A81-925D-3E5655944134}" srcId="{C5904070-BE3B-40B0-9E8C-35ED91A2F7C2}" destId="{4CAB6A2C-3D82-4C7B-8B9D-8F6FEB1E36C5}" srcOrd="1" destOrd="0" parTransId="{BCB67ABC-806E-40AA-BF6D-43AADA9C050B}" sibTransId="{4DCD7C94-30A4-4855-BD3C-C19F0E590BB8}"/>
    <dgm:cxn modelId="{4AFC8D52-98FE-4DA9-8E0E-9CFB67468EFE}" type="presOf" srcId="{7A42F4F4-BE0C-4D3D-9941-56742C9CE012}" destId="{42903BC3-0ADB-41A4-8D4E-77CC2BECFEF4}" srcOrd="1" destOrd="0" presId="urn:microsoft.com/office/officeart/2005/8/layout/process3"/>
    <dgm:cxn modelId="{0475997E-2112-44D3-BF9D-2C8CAB949ED8}" type="presOf" srcId="{F1199169-E24D-4E04-8B99-9B5EDFD8D4B8}" destId="{816D6AD5-337B-4465-A912-0B729E902CEE}" srcOrd="1" destOrd="0" presId="urn:microsoft.com/office/officeart/2005/8/layout/process3"/>
    <dgm:cxn modelId="{E76B6680-0F7B-47E2-B68E-6CD298DE2924}" type="presOf" srcId="{9D83B33A-802C-4A8F-B29F-5E0E5313FD89}" destId="{7CB8A427-23D4-42AC-A5B9-72210D651853}" srcOrd="0" destOrd="0" presId="urn:microsoft.com/office/officeart/2005/8/layout/process3"/>
    <dgm:cxn modelId="{DEDB7C83-3437-48DA-8974-909F075E8BF6}" type="presOf" srcId="{C5904070-BE3B-40B0-9E8C-35ED91A2F7C2}" destId="{8263FD71-9B1D-4524-AF49-B7EB1EF15AD7}" srcOrd="0" destOrd="0" presId="urn:microsoft.com/office/officeart/2005/8/layout/process3"/>
    <dgm:cxn modelId="{21805992-7738-4975-A455-7D92D4A2D1D8}" type="presOf" srcId="{FB439315-4DC6-4EAC-AB55-88F672634CAC}" destId="{7CB8A427-23D4-42AC-A5B9-72210D651853}" srcOrd="0" destOrd="2" presId="urn:microsoft.com/office/officeart/2005/8/layout/process3"/>
    <dgm:cxn modelId="{8D87B893-219C-44A3-8028-B45F2172F380}" type="presOf" srcId="{7A42F4F4-BE0C-4D3D-9941-56742C9CE012}" destId="{E5A0F8AB-EEE9-44B8-8DC8-5BCCE8FBCE62}" srcOrd="0" destOrd="0" presId="urn:microsoft.com/office/officeart/2005/8/layout/process3"/>
    <dgm:cxn modelId="{CA5DF99C-D3B7-4FA4-9208-AC9652C6D939}" srcId="{C5904070-BE3B-40B0-9E8C-35ED91A2F7C2}" destId="{9D83B33A-802C-4A8F-B29F-5E0E5313FD89}" srcOrd="0" destOrd="0" parTransId="{B30F19A5-589F-45DC-8457-956167FEB2F4}" sibTransId="{BFCF24D0-20F1-4048-AA24-6FAB2CF5F717}"/>
    <dgm:cxn modelId="{8E4607AE-8181-4DD2-A78A-BEC061FBEFAF}" srcId="{EAC79B75-E033-4751-98B8-A6B2925EF004}" destId="{9FE7A009-6D09-46C0-8433-22E6DF2BDA5D}" srcOrd="1" destOrd="0" parTransId="{731A1083-389A-4041-AE64-65EF121D2493}" sibTransId="{1798CE68-61CE-4912-8675-D37FB1ADF294}"/>
    <dgm:cxn modelId="{30D788B7-DB5D-4F9B-8E52-25BDFDBF1619}" srcId="{EB5BA468-AC74-47C9-95AB-D93A2999D97B}" destId="{DF917810-4759-42BA-BEE7-EECA7E67F18D}" srcOrd="0" destOrd="0" parTransId="{C7006E61-E5C5-46D5-9A78-45EA9F7C8CDB}" sibTransId="{16B185C5-B126-49B1-A998-52A536B07BA7}"/>
    <dgm:cxn modelId="{EBFA64C0-977A-4374-ACBA-30812BBCB652}" type="presOf" srcId="{4CAB6A2C-3D82-4C7B-8B9D-8F6FEB1E36C5}" destId="{7CB8A427-23D4-42AC-A5B9-72210D651853}" srcOrd="0" destOrd="1" presId="urn:microsoft.com/office/officeart/2005/8/layout/process3"/>
    <dgm:cxn modelId="{6A834AC1-0BF7-49A0-BE5E-4B65856BE06C}" type="presOf" srcId="{EAC79B75-E033-4751-98B8-A6B2925EF004}" destId="{29FD40FE-5C77-4F09-9A1B-FF72ECAF8E1D}" srcOrd="1" destOrd="0" presId="urn:microsoft.com/office/officeart/2005/8/layout/process3"/>
    <dgm:cxn modelId="{ED74E8C4-1155-4984-895B-BC23EB9DB10A}" srcId="{2C32F461-9B3A-4F85-B4F0-9E4702C5814E}" destId="{C5904070-BE3B-40B0-9E8C-35ED91A2F7C2}" srcOrd="1" destOrd="0" parTransId="{25C5103D-552E-4D74-9E10-8136FCEEE4DD}" sibTransId="{F1199169-E24D-4E04-8B99-9B5EDFD8D4B8}"/>
    <dgm:cxn modelId="{3FE233C5-F6BE-4D26-83B5-1762A0E27DF1}" srcId="{2C32F461-9B3A-4F85-B4F0-9E4702C5814E}" destId="{EAC79B75-E033-4751-98B8-A6B2925EF004}" srcOrd="0" destOrd="0" parTransId="{777A4B55-938A-4F0D-83E8-DBBE584DF593}" sibTransId="{7A42F4F4-BE0C-4D3D-9941-56742C9CE012}"/>
    <dgm:cxn modelId="{E6EC1DC9-459E-477A-9DF7-57F4B10B7190}" type="presOf" srcId="{5B08D16B-EA75-443E-8841-9A005D2D0B9B}" destId="{08D39B57-E2C5-4638-9F74-032730446C44}" srcOrd="0" destOrd="3" presId="urn:microsoft.com/office/officeart/2005/8/layout/process3"/>
    <dgm:cxn modelId="{54859DCB-0F34-4884-B46C-327E19B35AD7}" type="presOf" srcId="{9FE7A009-6D09-46C0-8433-22E6DF2BDA5D}" destId="{6E5D2608-21E5-426A-95E4-B08D22D67DFB}" srcOrd="0" destOrd="1" presId="urn:microsoft.com/office/officeart/2005/8/layout/process3"/>
    <dgm:cxn modelId="{0DE5B0D2-E320-4710-AE4A-ACA06C198759}" srcId="{EB5BA468-AC74-47C9-95AB-D93A2999D97B}" destId="{2E0FA58D-3B3E-469F-ACFC-3554E267205A}" srcOrd="2" destOrd="0" parTransId="{7FDAE14D-BB13-4307-8B28-E0B5F1F50E75}" sibTransId="{FE761D98-12D5-4335-944F-0E13EB608DAD}"/>
    <dgm:cxn modelId="{76EDF6DA-FB98-4FD2-8E16-17A938E35869}" type="presOf" srcId="{C5904070-BE3B-40B0-9E8C-35ED91A2F7C2}" destId="{3BEF382A-47F4-458E-AC0F-3E74E0D77129}" srcOrd="1" destOrd="0" presId="urn:microsoft.com/office/officeart/2005/8/layout/process3"/>
    <dgm:cxn modelId="{3F8CFFE4-26C6-4296-82BF-A5FD87F69CB6}" srcId="{EAC79B75-E033-4751-98B8-A6B2925EF004}" destId="{64BF045F-2942-4665-9C46-7DAD34270D53}" srcOrd="0" destOrd="0" parTransId="{42C4225F-2D30-4CA8-B075-C28824B56B26}" sibTransId="{12D9E180-3751-4F48-8343-80BD2A0BF6AB}"/>
    <dgm:cxn modelId="{82132FE7-BFAC-485C-A091-112B96EF3D41}" type="presOf" srcId="{2E0FA58D-3B3E-469F-ACFC-3554E267205A}" destId="{08D39B57-E2C5-4638-9F74-032730446C44}" srcOrd="0" destOrd="2" presId="urn:microsoft.com/office/officeart/2005/8/layout/process3"/>
    <dgm:cxn modelId="{D6E33EEE-4EE4-4C88-9667-AC3AADB12771}" type="presOf" srcId="{2C32F461-9B3A-4F85-B4F0-9E4702C5814E}" destId="{A1FCD5BF-DF83-4653-BF8F-FFF819269602}" srcOrd="0" destOrd="0" presId="urn:microsoft.com/office/officeart/2005/8/layout/process3"/>
    <dgm:cxn modelId="{EC5E68EE-A7E7-4A5D-8141-A9B139BC49D1}" type="presOf" srcId="{DF917810-4759-42BA-BEE7-EECA7E67F18D}" destId="{08D39B57-E2C5-4638-9F74-032730446C44}" srcOrd="0" destOrd="0" presId="urn:microsoft.com/office/officeart/2005/8/layout/process3"/>
    <dgm:cxn modelId="{4D97A3F0-2AC6-487F-B53B-C459D215A9C9}" srcId="{EB5BA468-AC74-47C9-95AB-D93A2999D97B}" destId="{5B08D16B-EA75-443E-8841-9A005D2D0B9B}" srcOrd="3" destOrd="0" parTransId="{FB263BFF-61C3-4254-B8E0-3B5DC5B1C94D}" sibTransId="{E12AADDF-525C-44C9-A05C-14938EBBDEB2}"/>
    <dgm:cxn modelId="{894B84F6-80EC-485C-94A9-04AEB59C2F85}" type="presOf" srcId="{EB5BA468-AC74-47C9-95AB-D93A2999D97B}" destId="{EF68072E-177A-4C1F-B059-5948436A1999}" srcOrd="0" destOrd="0" presId="urn:microsoft.com/office/officeart/2005/8/layout/process3"/>
    <dgm:cxn modelId="{D3E418FC-21C0-4FC2-ACA1-DA07B0C5D7A6}" srcId="{EAC79B75-E033-4751-98B8-A6B2925EF004}" destId="{AC2294BF-04CD-4103-991C-CA1F698770F9}" srcOrd="2" destOrd="0" parTransId="{BD985D5E-489B-407A-8D94-20A77810A54F}" sibTransId="{BC3E6F22-9F33-464E-BAAB-6381E0FFA82F}"/>
    <dgm:cxn modelId="{13FC866F-08A6-4A6A-B015-4FA01B0128A3}" type="presParOf" srcId="{A1FCD5BF-DF83-4653-BF8F-FFF819269602}" destId="{9337BD31-CA1C-4347-850F-527C10143B13}" srcOrd="0" destOrd="0" presId="urn:microsoft.com/office/officeart/2005/8/layout/process3"/>
    <dgm:cxn modelId="{2FF745E5-8CB8-4EFC-BBDF-14C62E7408D4}" type="presParOf" srcId="{9337BD31-CA1C-4347-850F-527C10143B13}" destId="{07763E0D-C439-458E-9D9A-2E87BDEE9F83}" srcOrd="0" destOrd="0" presId="urn:microsoft.com/office/officeart/2005/8/layout/process3"/>
    <dgm:cxn modelId="{7CEBB4E8-3D17-4212-ACAF-63D1A15F49F0}" type="presParOf" srcId="{9337BD31-CA1C-4347-850F-527C10143B13}" destId="{29FD40FE-5C77-4F09-9A1B-FF72ECAF8E1D}" srcOrd="1" destOrd="0" presId="urn:microsoft.com/office/officeart/2005/8/layout/process3"/>
    <dgm:cxn modelId="{ACDBE10A-ED68-42F1-8724-B287AEFC9068}" type="presParOf" srcId="{9337BD31-CA1C-4347-850F-527C10143B13}" destId="{6E5D2608-21E5-426A-95E4-B08D22D67DFB}" srcOrd="2" destOrd="0" presId="urn:microsoft.com/office/officeart/2005/8/layout/process3"/>
    <dgm:cxn modelId="{AB743DC8-65F5-4963-BACB-A87BAF04D99B}" type="presParOf" srcId="{A1FCD5BF-DF83-4653-BF8F-FFF819269602}" destId="{E5A0F8AB-EEE9-44B8-8DC8-5BCCE8FBCE62}" srcOrd="1" destOrd="0" presId="urn:microsoft.com/office/officeart/2005/8/layout/process3"/>
    <dgm:cxn modelId="{9FDDA745-96D8-4F99-B793-0B74987B03F7}" type="presParOf" srcId="{E5A0F8AB-EEE9-44B8-8DC8-5BCCE8FBCE62}" destId="{42903BC3-0ADB-41A4-8D4E-77CC2BECFEF4}" srcOrd="0" destOrd="0" presId="urn:microsoft.com/office/officeart/2005/8/layout/process3"/>
    <dgm:cxn modelId="{E9C97636-C3D0-4499-B4B2-96C471D8EDBE}" type="presParOf" srcId="{A1FCD5BF-DF83-4653-BF8F-FFF819269602}" destId="{3B18C204-E133-45F7-80A5-2FFDC9B89D7B}" srcOrd="2" destOrd="0" presId="urn:microsoft.com/office/officeart/2005/8/layout/process3"/>
    <dgm:cxn modelId="{D434A987-B941-4CD6-98C3-0F32AB33AC41}" type="presParOf" srcId="{3B18C204-E133-45F7-80A5-2FFDC9B89D7B}" destId="{8263FD71-9B1D-4524-AF49-B7EB1EF15AD7}" srcOrd="0" destOrd="0" presId="urn:microsoft.com/office/officeart/2005/8/layout/process3"/>
    <dgm:cxn modelId="{A1420170-452A-454F-AA39-6E07E1F8E2C9}" type="presParOf" srcId="{3B18C204-E133-45F7-80A5-2FFDC9B89D7B}" destId="{3BEF382A-47F4-458E-AC0F-3E74E0D77129}" srcOrd="1" destOrd="0" presId="urn:microsoft.com/office/officeart/2005/8/layout/process3"/>
    <dgm:cxn modelId="{B5AB63B2-5CC4-4AC1-BF05-4CFCE1D0F657}" type="presParOf" srcId="{3B18C204-E133-45F7-80A5-2FFDC9B89D7B}" destId="{7CB8A427-23D4-42AC-A5B9-72210D651853}" srcOrd="2" destOrd="0" presId="urn:microsoft.com/office/officeart/2005/8/layout/process3"/>
    <dgm:cxn modelId="{2745A489-D9DC-48DE-9D3D-DA23C8B85779}" type="presParOf" srcId="{A1FCD5BF-DF83-4653-BF8F-FFF819269602}" destId="{B3E1EA23-1A40-4E22-B3A2-72AB101321B7}" srcOrd="3" destOrd="0" presId="urn:microsoft.com/office/officeart/2005/8/layout/process3"/>
    <dgm:cxn modelId="{135CB1E2-09CC-48B9-B708-163E4B5E1568}" type="presParOf" srcId="{B3E1EA23-1A40-4E22-B3A2-72AB101321B7}" destId="{816D6AD5-337B-4465-A912-0B729E902CEE}" srcOrd="0" destOrd="0" presId="urn:microsoft.com/office/officeart/2005/8/layout/process3"/>
    <dgm:cxn modelId="{B12893F3-FBCD-4538-8A5A-0FDBA3623AFE}" type="presParOf" srcId="{A1FCD5BF-DF83-4653-BF8F-FFF819269602}" destId="{41A6C867-061E-4939-9C07-EBF083A962CD}" srcOrd="4" destOrd="0" presId="urn:microsoft.com/office/officeart/2005/8/layout/process3"/>
    <dgm:cxn modelId="{C2844B80-0562-4C65-950A-E21E8AB41CCC}" type="presParOf" srcId="{41A6C867-061E-4939-9C07-EBF083A962CD}" destId="{EF68072E-177A-4C1F-B059-5948436A1999}" srcOrd="0" destOrd="0" presId="urn:microsoft.com/office/officeart/2005/8/layout/process3"/>
    <dgm:cxn modelId="{410A0C9A-6FF2-408E-B1CA-40D84DF91EDC}" type="presParOf" srcId="{41A6C867-061E-4939-9C07-EBF083A962CD}" destId="{98BBE3BA-082E-4DED-816F-90DBD67CB440}" srcOrd="1" destOrd="0" presId="urn:microsoft.com/office/officeart/2005/8/layout/process3"/>
    <dgm:cxn modelId="{CA393E3A-48A5-478A-BF27-C4127784C5DA}" type="presParOf" srcId="{41A6C867-061E-4939-9C07-EBF083A962CD}" destId="{08D39B57-E2C5-4638-9F74-032730446C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1CC2-F707-4A8C-AC82-C79056743D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8FEB7-F325-4398-8F2C-BD682E76377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900" dirty="0" err="1">
              <a:solidFill>
                <a:schemeClr val="accent4"/>
              </a:solidFill>
            </a:rPr>
            <a:t>Përmbajtja</a:t>
          </a:r>
          <a:r>
            <a:rPr lang="en-US" sz="900" dirty="0">
              <a:solidFill>
                <a:schemeClr val="accent4"/>
              </a:solidFill>
            </a:rPr>
            <a:t> e </a:t>
          </a:r>
          <a:r>
            <a:rPr lang="en-US" sz="900" dirty="0" err="1">
              <a:solidFill>
                <a:schemeClr val="accent4"/>
              </a:solidFill>
            </a:rPr>
            <a:t>kontratave</a:t>
          </a:r>
          <a:r>
            <a:rPr lang="en-US" sz="900" dirty="0">
              <a:solidFill>
                <a:schemeClr val="accent4"/>
              </a:solidFill>
            </a:rPr>
            <a:t> dhe </a:t>
          </a:r>
          <a:r>
            <a:rPr lang="en-US" sz="900" dirty="0" err="1">
              <a:solidFill>
                <a:schemeClr val="accent4"/>
              </a:solidFill>
            </a:rPr>
            <a:t>parapërgatitja</a:t>
          </a:r>
          <a:endParaRPr lang="en-US" sz="900" dirty="0">
            <a:solidFill>
              <a:schemeClr val="accent4"/>
            </a:solidFill>
          </a:endParaRPr>
        </a:p>
      </dgm:t>
    </dgm:pt>
    <dgm:pt modelId="{2FA5A10E-BC82-4C07-BD73-61000113181E}" type="parTrans" cxnId="{5660C27E-7BCE-4E70-98A5-2C5C2390D22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7CF8EF3-D20C-4384-859A-DBEE38C26424}" type="sibTrans" cxnId="{5660C27E-7BCE-4E70-98A5-2C5C2390D22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2411826-2F81-4138-92B3-865CC3EB3FA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Kontratë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individuale</a:t>
          </a:r>
          <a:r>
            <a:rPr lang="en-US" sz="800" dirty="0">
              <a:solidFill>
                <a:schemeClr val="accent5"/>
              </a:solidFill>
            </a:rPr>
            <a:t>, me </a:t>
          </a:r>
          <a:r>
            <a:rPr lang="en-US" sz="800" dirty="0" err="1">
              <a:solidFill>
                <a:schemeClr val="accent5"/>
              </a:solidFill>
            </a:rPr>
            <a:t>funksion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rregullator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marrëdhënieve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nxënës-biznes-shkollë</a:t>
          </a:r>
          <a:endParaRPr lang="en-US" sz="800" dirty="0">
            <a:solidFill>
              <a:schemeClr val="accent4"/>
            </a:solidFill>
          </a:endParaRPr>
        </a:p>
      </dgm:t>
    </dgm:pt>
    <dgm:pt modelId="{E4C88C53-CA52-411A-A0FC-5E6637218CAE}" type="parTrans" cxnId="{122ACE20-BFF4-45FA-9C5D-5F1F4837D4B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A3E16C0-1326-4550-A1B5-94FC2515AE7F}" type="sibTrans" cxnId="{122ACE20-BFF4-45FA-9C5D-5F1F4837D4B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38F532F-0DDC-4462-AFC1-F0ADFA7D97E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900" dirty="0" err="1">
              <a:solidFill>
                <a:schemeClr val="accent4"/>
              </a:solidFill>
            </a:rPr>
            <a:t>Nënshkrimi</a:t>
          </a:r>
          <a:endParaRPr lang="en-US" sz="700" dirty="0">
            <a:solidFill>
              <a:schemeClr val="accent4"/>
            </a:solidFill>
          </a:endParaRPr>
        </a:p>
      </dgm:t>
    </dgm:pt>
    <dgm:pt modelId="{BDD1405C-E5DF-43AD-986E-114E4F7223CC}" type="parTrans" cxnId="{8D568A34-9335-4E49-AD5A-AFD30551535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19116F3-283A-4BD1-804E-4FF066974675}" type="sibTrans" cxnId="{8D568A34-9335-4E49-AD5A-AFD30551535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EFB7F18-F7D4-404D-954D-BEAB2526BCC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Kontrata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tripalëshe</a:t>
          </a:r>
          <a:r>
            <a:rPr lang="en-US" sz="800" dirty="0">
              <a:solidFill>
                <a:schemeClr val="accent5"/>
              </a:solidFill>
            </a:rPr>
            <a:t>, </a:t>
          </a:r>
          <a:r>
            <a:rPr lang="en-US" sz="800" dirty="0" err="1">
              <a:solidFill>
                <a:schemeClr val="accent5"/>
              </a:solidFill>
            </a:rPr>
            <a:t>ku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nënshkruan</a:t>
          </a:r>
          <a:r>
            <a:rPr lang="en-US" sz="800" dirty="0">
              <a:solidFill>
                <a:schemeClr val="accent5"/>
              </a:solidFill>
            </a:rPr>
            <a:t>:</a:t>
          </a:r>
          <a:endParaRPr lang="en-US" sz="800" dirty="0"/>
        </a:p>
      </dgm:t>
    </dgm:pt>
    <dgm:pt modelId="{D7662316-1B88-4EBC-A891-D0F0180D9ED4}" type="parTrans" cxnId="{336C1C13-D535-4CB9-AA2D-D023219240F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E96DAC0-4065-4477-A9F1-89352D85BEB3}" type="sibTrans" cxnId="{336C1C13-D535-4CB9-AA2D-D023219240F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6818454-FC13-4EE1-92B8-C393050A63E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900" dirty="0" err="1">
              <a:solidFill>
                <a:schemeClr val="accent4"/>
              </a:solidFill>
            </a:rPr>
            <a:t>Dokumentimi</a:t>
          </a:r>
          <a:r>
            <a:rPr lang="en-US" sz="900" dirty="0">
              <a:solidFill>
                <a:schemeClr val="accent4"/>
              </a:solidFill>
            </a:rPr>
            <a:t> (</a:t>
          </a:r>
          <a:r>
            <a:rPr lang="en-US" sz="900" dirty="0" err="1">
              <a:solidFill>
                <a:schemeClr val="accent4"/>
              </a:solidFill>
            </a:rPr>
            <a:t>ruajtja</a:t>
          </a:r>
          <a:r>
            <a:rPr lang="en-US" sz="900" dirty="0">
              <a:solidFill>
                <a:schemeClr val="accent4"/>
              </a:solidFill>
            </a:rPr>
            <a:t>)</a:t>
          </a:r>
        </a:p>
      </dgm:t>
    </dgm:pt>
    <dgm:pt modelId="{0642B1A6-AF12-46BB-BC9C-6ED1B5392361}" type="parTrans" cxnId="{29DD187A-DFD1-4A42-B366-4EAC0DAC420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B0BA3C2-A3C4-4688-B179-B79C4903CFD5}" type="sibTrans" cxnId="{29DD187A-DFD1-4A42-B366-4EAC0DAC420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1B42A01-FF71-4CCD-94E5-78472743B80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Mbledhje</a:t>
          </a:r>
          <a:r>
            <a:rPr lang="en-US" sz="800" dirty="0">
              <a:solidFill>
                <a:schemeClr val="accent5"/>
              </a:solidFill>
            </a:rPr>
            <a:t> e </a:t>
          </a:r>
          <a:r>
            <a:rPr lang="en-US" sz="800" dirty="0" err="1">
              <a:solidFill>
                <a:schemeClr val="accent5"/>
              </a:solidFill>
            </a:rPr>
            <a:t>kontratave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nënshkruara</a:t>
          </a:r>
          <a:endParaRPr lang="en-US" sz="800" dirty="0"/>
        </a:p>
      </dgm:t>
    </dgm:pt>
    <dgm:pt modelId="{63C9CF0E-6609-4E86-A6A4-D71FA57FEC8C}" type="parTrans" cxnId="{CD94979F-B422-496F-B37A-E344B72C6F9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C0DABBB-2F42-4F0B-9821-F5A5042B69D3}" type="sibTrans" cxnId="{CD94979F-B422-496F-B37A-E344B72C6F9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E238E4C-89D3-49A8-97AA-0D981B7C20F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>
              <a:solidFill>
                <a:schemeClr val="accent5"/>
              </a:solidFill>
            </a:rPr>
            <a:t>Përmban:</a:t>
          </a:r>
          <a:endParaRPr lang="en-US" sz="800" dirty="0">
            <a:solidFill>
              <a:schemeClr val="accent5"/>
            </a:solidFill>
          </a:endParaRPr>
        </a:p>
      </dgm:t>
    </dgm:pt>
    <dgm:pt modelId="{90BB8A58-52C1-4B48-A9BC-E882519441B2}" type="parTrans" cxnId="{0286C03E-A180-4758-B742-050D289799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D7BCF1F-A581-4000-896C-B235FEAF54B6}" type="sibTrans" cxnId="{0286C03E-A180-4758-B742-050D289799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62F584E-FAC8-49E1-A790-3A0A66D9E09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kohëzgjatjen</a:t>
          </a:r>
          <a:r>
            <a:rPr lang="en-US" sz="800" dirty="0">
              <a:solidFill>
                <a:schemeClr val="accent5"/>
              </a:solidFill>
            </a:rPr>
            <a:t> dhe </a:t>
          </a:r>
          <a:r>
            <a:rPr lang="en-US" sz="800" dirty="0" err="1">
              <a:solidFill>
                <a:schemeClr val="accent5"/>
              </a:solidFill>
            </a:rPr>
            <a:t>volumin</a:t>
          </a:r>
          <a:r>
            <a:rPr lang="en-US" sz="800" dirty="0">
              <a:solidFill>
                <a:schemeClr val="accent5"/>
              </a:solidFill>
            </a:rPr>
            <a:t> e </a:t>
          </a:r>
          <a:r>
            <a:rPr lang="en-US" sz="800" dirty="0" err="1">
              <a:solidFill>
                <a:schemeClr val="accent5"/>
              </a:solidFill>
            </a:rPr>
            <a:t>orëve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PPB; </a:t>
          </a:r>
        </a:p>
      </dgm:t>
    </dgm:pt>
    <dgm:pt modelId="{172CD106-2E6A-4D0D-AF32-759BC388E7AD}" type="parTrans" cxnId="{AD01F14E-2F16-48A3-A73B-D3D2601D352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D282281-DB26-47B5-900D-A74C246CA2D0}" type="sibTrans" cxnId="{AD01F14E-2F16-48A3-A73B-D3D2601D352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AAE3B63-0EE8-4789-8877-FEF51F02E37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drejtat</a:t>
          </a:r>
          <a:r>
            <a:rPr lang="en-US" sz="800" dirty="0">
              <a:solidFill>
                <a:schemeClr val="accent5"/>
              </a:solidFill>
            </a:rPr>
            <a:t> dhe </a:t>
          </a:r>
          <a:r>
            <a:rPr lang="en-US" sz="800" dirty="0" err="1">
              <a:solidFill>
                <a:schemeClr val="accent5"/>
              </a:solidFill>
            </a:rPr>
            <a:t>detyrimet</a:t>
          </a:r>
          <a:r>
            <a:rPr lang="en-US" sz="800" dirty="0">
              <a:solidFill>
                <a:schemeClr val="accent5"/>
              </a:solidFill>
            </a:rPr>
            <a:t> e </a:t>
          </a:r>
          <a:r>
            <a:rPr lang="en-US" sz="800" dirty="0" err="1">
              <a:solidFill>
                <a:schemeClr val="accent5"/>
              </a:solidFill>
            </a:rPr>
            <a:t>palëve</a:t>
          </a:r>
          <a:r>
            <a:rPr lang="en-US" sz="800" dirty="0">
              <a:solidFill>
                <a:schemeClr val="accent5"/>
              </a:solidFill>
            </a:rPr>
            <a:t>;</a:t>
          </a:r>
        </a:p>
      </dgm:t>
    </dgm:pt>
    <dgm:pt modelId="{C2697E84-2470-4D53-AB49-A9306A78177A}" type="parTrans" cxnId="{924D3E21-0E08-47CA-9907-6BB8C94EE71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663B849-A683-4914-82ED-EA3C561EC8B1}" type="sibTrans" cxnId="{924D3E21-0E08-47CA-9907-6BB8C94EE71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DD8231F-56E7-4D49-92D8-DA77DF87EA0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çështje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mbrojtjes</a:t>
          </a:r>
          <a:r>
            <a:rPr lang="en-US" sz="800" dirty="0">
              <a:solidFill>
                <a:schemeClr val="accent5"/>
              </a:solidFill>
            </a:rPr>
            <a:t>/</a:t>
          </a:r>
          <a:r>
            <a:rPr lang="en-US" sz="800" dirty="0" err="1">
              <a:solidFill>
                <a:schemeClr val="accent5"/>
              </a:solidFill>
            </a:rPr>
            <a:t>sigurisë</a:t>
          </a:r>
          <a:r>
            <a:rPr lang="en-US" sz="800" dirty="0">
              <a:solidFill>
                <a:schemeClr val="accent5"/>
              </a:solidFill>
            </a:rPr>
            <a:t> së </a:t>
          </a:r>
          <a:r>
            <a:rPr lang="en-US" sz="800" dirty="0" err="1">
              <a:solidFill>
                <a:schemeClr val="accent5"/>
              </a:solidFill>
            </a:rPr>
            <a:t>nxënësit</a:t>
          </a:r>
          <a:r>
            <a:rPr lang="en-US" sz="800" dirty="0">
              <a:solidFill>
                <a:schemeClr val="accent5"/>
              </a:solidFill>
            </a:rPr>
            <a:t>,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trajtimit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mosmarrëveshjeve</a:t>
          </a:r>
          <a:r>
            <a:rPr lang="en-US" sz="800" dirty="0">
              <a:solidFill>
                <a:schemeClr val="accent5"/>
              </a:solidFill>
            </a:rPr>
            <a:t>/</a:t>
          </a:r>
          <a:r>
            <a:rPr lang="en-US" sz="800" dirty="0" err="1">
              <a:solidFill>
                <a:schemeClr val="accent5"/>
              </a:solidFill>
            </a:rPr>
            <a:t>zgjidhjes</a:t>
          </a:r>
          <a:r>
            <a:rPr lang="en-US" sz="800" dirty="0">
              <a:solidFill>
                <a:schemeClr val="accent5"/>
              </a:solidFill>
            </a:rPr>
            <a:t> së </a:t>
          </a:r>
          <a:r>
            <a:rPr lang="en-US" sz="800" dirty="0" err="1">
              <a:solidFill>
                <a:schemeClr val="accent5"/>
              </a:solidFill>
            </a:rPr>
            <a:t>kontratës</a:t>
          </a:r>
          <a:r>
            <a:rPr lang="en-US" sz="800" dirty="0">
              <a:solidFill>
                <a:schemeClr val="accent5"/>
              </a:solidFill>
            </a:rPr>
            <a:t>.</a:t>
          </a:r>
        </a:p>
      </dgm:t>
    </dgm:pt>
    <dgm:pt modelId="{2102268E-05AF-4787-BB17-A0A76ACDB873}" type="parTrans" cxnId="{52683D98-BCA4-42E2-8ED7-B3D7AAF87BC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62B51D3-37ED-4155-9502-714F12FC0608}" type="sibTrans" cxnId="{52683D98-BCA4-42E2-8ED7-B3D7AAF87BC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6FBF76E-E6F0-4CDF-81A6-787C3B3E9FF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Përgatitje</a:t>
          </a:r>
          <a:r>
            <a:rPr lang="en-US" sz="800" dirty="0">
              <a:solidFill>
                <a:schemeClr val="accent5"/>
              </a:solidFill>
            </a:rPr>
            <a:t> e </a:t>
          </a:r>
          <a:r>
            <a:rPr lang="en-US" sz="800" dirty="0" err="1">
              <a:solidFill>
                <a:schemeClr val="accent5"/>
              </a:solidFill>
            </a:rPr>
            <a:t>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dhënave</a:t>
          </a:r>
          <a:r>
            <a:rPr lang="en-US" sz="800" dirty="0">
              <a:solidFill>
                <a:schemeClr val="accent5"/>
              </a:solidFill>
            </a:rPr>
            <a:t> për </a:t>
          </a:r>
          <a:r>
            <a:rPr lang="en-US" sz="800" dirty="0" err="1">
              <a:solidFill>
                <a:schemeClr val="accent5"/>
              </a:solidFill>
            </a:rPr>
            <a:t>plotësimin</a:t>
          </a:r>
          <a:r>
            <a:rPr lang="en-US" sz="800" dirty="0">
              <a:solidFill>
                <a:schemeClr val="accent5"/>
              </a:solidFill>
            </a:rPr>
            <a:t> e </a:t>
          </a:r>
          <a:r>
            <a:rPr lang="en-US" sz="800" dirty="0" err="1">
              <a:solidFill>
                <a:schemeClr val="accent5"/>
              </a:solidFill>
            </a:rPr>
            <a:t>kontratave</a:t>
          </a:r>
          <a:endParaRPr lang="en-US" sz="800" dirty="0">
            <a:solidFill>
              <a:schemeClr val="accent5"/>
            </a:solidFill>
          </a:endParaRPr>
        </a:p>
      </dgm:t>
    </dgm:pt>
    <dgm:pt modelId="{20BFE153-D37C-4449-84BB-2182D6446DCC}" type="parTrans" cxnId="{7F9A95B6-C1FD-4B30-8439-09FAA26AF87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4DA068A-75CD-453B-8A90-23EF44CD242B}" type="sibTrans" cxnId="{7F9A95B6-C1FD-4B30-8439-09FAA26AF87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3E97690-C646-429C-BB4C-91FB47F306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prindi</a:t>
          </a:r>
          <a:r>
            <a:rPr lang="en-US" sz="800" dirty="0">
              <a:solidFill>
                <a:schemeClr val="accent5"/>
              </a:solidFill>
            </a:rPr>
            <a:t> (</a:t>
          </a:r>
          <a:r>
            <a:rPr lang="en-US" sz="800" dirty="0" err="1">
              <a:solidFill>
                <a:schemeClr val="accent5"/>
              </a:solidFill>
            </a:rPr>
            <a:t>kujdestari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ligjor</a:t>
          </a:r>
          <a:r>
            <a:rPr lang="en-US" sz="800" dirty="0">
              <a:solidFill>
                <a:schemeClr val="accent5"/>
              </a:solidFill>
            </a:rPr>
            <a:t>) </a:t>
          </a:r>
          <a:r>
            <a:rPr lang="en-US" sz="800" dirty="0" err="1">
              <a:solidFill>
                <a:schemeClr val="accent5"/>
              </a:solidFill>
            </a:rPr>
            <a:t>nëse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nxënësi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është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nën</a:t>
          </a:r>
          <a:r>
            <a:rPr lang="en-US" sz="800" dirty="0">
              <a:solidFill>
                <a:schemeClr val="accent5"/>
              </a:solidFill>
            </a:rPr>
            <a:t> 18 </a:t>
          </a:r>
          <a:r>
            <a:rPr lang="en-US" sz="800" dirty="0" err="1">
              <a:solidFill>
                <a:schemeClr val="accent5"/>
              </a:solidFill>
            </a:rPr>
            <a:t>vjeç</a:t>
          </a:r>
          <a:r>
            <a:rPr lang="en-US" sz="800" dirty="0">
              <a:solidFill>
                <a:schemeClr val="accent5"/>
              </a:solidFill>
            </a:rPr>
            <a:t>, </a:t>
          </a:r>
          <a:r>
            <a:rPr lang="en-US" sz="800" dirty="0" err="1">
              <a:solidFill>
                <a:schemeClr val="accent5"/>
              </a:solidFill>
            </a:rPr>
            <a:t>ose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vetë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nxënësi</a:t>
          </a:r>
          <a:r>
            <a:rPr lang="en-US" sz="800" dirty="0">
              <a:solidFill>
                <a:schemeClr val="accent5"/>
              </a:solidFill>
            </a:rPr>
            <a:t>;</a:t>
          </a:r>
        </a:p>
      </dgm:t>
    </dgm:pt>
    <dgm:pt modelId="{BAF2A002-0377-47EC-A1B7-02D7BB01F3BC}" type="parTrans" cxnId="{B7B42686-3D19-454F-929B-E68964C469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136040F-C25B-4264-9E77-C0D60837DD3B}" type="sibTrans" cxnId="{B7B42686-3D19-454F-929B-E68964C469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37DEADA-A6BD-4ED9-A065-546E6139360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drejtuesi</a:t>
          </a:r>
          <a:r>
            <a:rPr lang="en-US" sz="800" dirty="0">
              <a:solidFill>
                <a:schemeClr val="accent5"/>
              </a:solidFill>
            </a:rPr>
            <a:t> i </a:t>
          </a:r>
          <a:r>
            <a:rPr lang="en-US" sz="800" dirty="0" err="1">
              <a:solidFill>
                <a:schemeClr val="accent5"/>
              </a:solidFill>
            </a:rPr>
            <a:t>IoAFP</a:t>
          </a:r>
          <a:r>
            <a:rPr lang="en-US" sz="800" dirty="0">
              <a:solidFill>
                <a:schemeClr val="accent5"/>
              </a:solidFill>
            </a:rPr>
            <a:t>;</a:t>
          </a:r>
        </a:p>
      </dgm:t>
    </dgm:pt>
    <dgm:pt modelId="{FCF277B0-F51F-4C43-851B-E507F15F7649}" type="parTrans" cxnId="{5D0FCCD7-382D-4B8F-A00C-FB25A0286A7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E9488BE-7F51-4D10-85EB-93539620F974}" type="sibTrans" cxnId="{5D0FCCD7-382D-4B8F-A00C-FB25A0286A7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C5A5FC6-B978-4768-9DD9-599BBB11CA3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biznesi</a:t>
          </a:r>
          <a:endParaRPr lang="en-US" sz="800" dirty="0">
            <a:solidFill>
              <a:schemeClr val="accent5"/>
            </a:solidFill>
          </a:endParaRPr>
        </a:p>
      </dgm:t>
    </dgm:pt>
    <dgm:pt modelId="{8FD0671B-259B-434C-8E17-9B727EFD459A}" type="parTrans" cxnId="{04B96E87-3268-44CA-B0EB-714CAFDE9A8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D3C9607-DF96-421B-A161-FF01BEC2C07D}" type="sibTrans" cxnId="{04B96E87-3268-44CA-B0EB-714CAFDE9A8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77DE236-CB3C-4E8E-ADB5-84625AAC448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800" dirty="0" err="1">
              <a:solidFill>
                <a:schemeClr val="accent5"/>
              </a:solidFill>
            </a:rPr>
            <a:t>Ruatje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deri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një</a:t>
          </a:r>
          <a:r>
            <a:rPr lang="en-US" sz="800" dirty="0">
              <a:solidFill>
                <a:schemeClr val="accent5"/>
              </a:solidFill>
            </a:rPr>
            <a:t> </a:t>
          </a:r>
          <a:r>
            <a:rPr lang="en-US" sz="800" dirty="0" err="1">
              <a:solidFill>
                <a:schemeClr val="accent5"/>
              </a:solidFill>
            </a:rPr>
            <a:t>vit</a:t>
          </a:r>
          <a:r>
            <a:rPr lang="en-US" sz="800" dirty="0">
              <a:solidFill>
                <a:schemeClr val="accent5"/>
              </a:solidFill>
            </a:rPr>
            <a:t> pas </a:t>
          </a:r>
          <a:r>
            <a:rPr lang="en-US" sz="800" dirty="0" err="1">
              <a:solidFill>
                <a:schemeClr val="accent5"/>
              </a:solidFill>
            </a:rPr>
            <a:t>vlefshmërisë</a:t>
          </a:r>
          <a:r>
            <a:rPr lang="en-US" sz="800" dirty="0">
              <a:solidFill>
                <a:schemeClr val="accent5"/>
              </a:solidFill>
            </a:rPr>
            <a:t> </a:t>
          </a:r>
        </a:p>
      </dgm:t>
    </dgm:pt>
    <dgm:pt modelId="{8099DCF2-107C-4ECF-9786-4EFB39262583}" type="parTrans" cxnId="{07A27238-565B-4FBB-80C4-C211DFB6EB2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CEF1688-9FBE-4953-A98F-8E6100262C5D}" type="sibTrans" cxnId="{07A27238-565B-4FBB-80C4-C211DFB6EB2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DDB2826-64AB-449A-B2B0-A9DDE4973495}" type="pres">
      <dgm:prSet presAssocID="{EF741CC2-F707-4A8C-AC82-C79056743DA6}" presName="linearFlow" presStyleCnt="0">
        <dgm:presLayoutVars>
          <dgm:dir/>
          <dgm:animLvl val="lvl"/>
          <dgm:resizeHandles val="exact"/>
        </dgm:presLayoutVars>
      </dgm:prSet>
      <dgm:spPr/>
    </dgm:pt>
    <dgm:pt modelId="{BD6E0B1B-CF66-4D90-9BE3-F410304D949E}" type="pres">
      <dgm:prSet presAssocID="{6288FEB7-F325-4398-8F2C-BD682E763776}" presName="composite" presStyleCnt="0"/>
      <dgm:spPr/>
    </dgm:pt>
    <dgm:pt modelId="{A9800C16-BC62-40FE-8FE5-9A8211F30378}" type="pres">
      <dgm:prSet presAssocID="{6288FEB7-F325-4398-8F2C-BD682E7637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55EB60-0F97-4A33-AB78-29BFFF16BF6E}" type="pres">
      <dgm:prSet presAssocID="{6288FEB7-F325-4398-8F2C-BD682E763776}" presName="descendantText" presStyleLbl="alignAcc1" presStyleIdx="0" presStyleCnt="3" custScaleY="116245">
        <dgm:presLayoutVars>
          <dgm:bulletEnabled val="1"/>
        </dgm:presLayoutVars>
      </dgm:prSet>
      <dgm:spPr/>
    </dgm:pt>
    <dgm:pt modelId="{4B9D6731-42D1-4940-BC34-56FB07693DA6}" type="pres">
      <dgm:prSet presAssocID="{17CF8EF3-D20C-4384-859A-DBEE38C26424}" presName="sp" presStyleCnt="0"/>
      <dgm:spPr/>
    </dgm:pt>
    <dgm:pt modelId="{D5FC437E-8867-4662-BAA5-C546B10FADD7}" type="pres">
      <dgm:prSet presAssocID="{338F532F-0DDC-4462-AFC1-F0ADFA7D97EB}" presName="composite" presStyleCnt="0"/>
      <dgm:spPr/>
    </dgm:pt>
    <dgm:pt modelId="{88DADAC2-680A-46D0-8623-24E859E98770}" type="pres">
      <dgm:prSet presAssocID="{338F532F-0DDC-4462-AFC1-F0ADFA7D97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EF4A1F5-E59F-4BA0-973D-F13CDC5BC3C2}" type="pres">
      <dgm:prSet presAssocID="{338F532F-0DDC-4462-AFC1-F0ADFA7D97EB}" presName="descendantText" presStyleLbl="alignAcc1" presStyleIdx="1" presStyleCnt="3" custScaleY="121263">
        <dgm:presLayoutVars>
          <dgm:bulletEnabled val="1"/>
        </dgm:presLayoutVars>
      </dgm:prSet>
      <dgm:spPr/>
    </dgm:pt>
    <dgm:pt modelId="{A18A09B0-0760-43C2-BE6C-6660111C74CC}" type="pres">
      <dgm:prSet presAssocID="{019116F3-283A-4BD1-804E-4FF066974675}" presName="sp" presStyleCnt="0"/>
      <dgm:spPr/>
    </dgm:pt>
    <dgm:pt modelId="{AD6A5238-EAC5-4653-A553-90001C5E3FD9}" type="pres">
      <dgm:prSet presAssocID="{66818454-FC13-4EE1-92B8-C393050A63E9}" presName="composite" presStyleCnt="0"/>
      <dgm:spPr/>
    </dgm:pt>
    <dgm:pt modelId="{A01BEA87-C8D9-4242-98CA-B0030940FFD0}" type="pres">
      <dgm:prSet presAssocID="{66818454-FC13-4EE1-92B8-C393050A63E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36E04BA-20EF-43CC-9362-E33D49768651}" type="pres">
      <dgm:prSet presAssocID="{66818454-FC13-4EE1-92B8-C393050A63E9}" presName="descendantText" presStyleLbl="alignAcc1" presStyleIdx="2" presStyleCnt="3" custScaleY="106428">
        <dgm:presLayoutVars>
          <dgm:bulletEnabled val="1"/>
        </dgm:presLayoutVars>
      </dgm:prSet>
      <dgm:spPr/>
    </dgm:pt>
  </dgm:ptLst>
  <dgm:cxnLst>
    <dgm:cxn modelId="{5D9C2D0C-D520-4992-A3EA-6D3FE4F0153E}" type="presOf" srcId="{C6FBF76E-E6F0-4CDF-81A6-787C3B3E9FF0}" destId="{A455EB60-0F97-4A33-AB78-29BFFF16BF6E}" srcOrd="0" destOrd="5" presId="urn:microsoft.com/office/officeart/2005/8/layout/chevron2"/>
    <dgm:cxn modelId="{743B380F-C041-4166-9811-3A99E809F4C3}" type="presOf" srcId="{6C5A5FC6-B978-4768-9DD9-599BBB11CA37}" destId="{6EF4A1F5-E59F-4BA0-973D-F13CDC5BC3C2}" srcOrd="0" destOrd="3" presId="urn:microsoft.com/office/officeart/2005/8/layout/chevron2"/>
    <dgm:cxn modelId="{336C1C13-D535-4CB9-AA2D-D023219240F6}" srcId="{338F532F-0DDC-4462-AFC1-F0ADFA7D97EB}" destId="{8EFB7F18-F7D4-404D-954D-BEAB2526BCC0}" srcOrd="0" destOrd="0" parTransId="{D7662316-1B88-4EBC-A891-D0F0180D9ED4}" sibTransId="{1E96DAC0-4065-4477-A9F1-89352D85BEB3}"/>
    <dgm:cxn modelId="{393F6419-E44A-4CF6-934D-A99056E20281}" type="presOf" srcId="{C3E97690-C646-429C-BB4C-91FB47F306A7}" destId="{6EF4A1F5-E59F-4BA0-973D-F13CDC5BC3C2}" srcOrd="0" destOrd="1" presId="urn:microsoft.com/office/officeart/2005/8/layout/chevron2"/>
    <dgm:cxn modelId="{122ACE20-BFF4-45FA-9C5D-5F1F4837D4B4}" srcId="{6288FEB7-F325-4398-8F2C-BD682E763776}" destId="{B2411826-2F81-4138-92B3-865CC3EB3FA4}" srcOrd="0" destOrd="0" parTransId="{E4C88C53-CA52-411A-A0FC-5E6637218CAE}" sibTransId="{AA3E16C0-1326-4550-A1B5-94FC2515AE7F}"/>
    <dgm:cxn modelId="{924D3E21-0E08-47CA-9907-6BB8C94EE715}" srcId="{5E238E4C-89D3-49A8-97AA-0D981B7C20F0}" destId="{4AAE3B63-0EE8-4789-8877-FEF51F02E378}" srcOrd="1" destOrd="0" parTransId="{C2697E84-2470-4D53-AB49-A9306A78177A}" sibTransId="{6663B849-A683-4914-82ED-EA3C561EC8B1}"/>
    <dgm:cxn modelId="{0A492222-3A92-4C60-A6BA-ADF875B22B6F}" type="presOf" srcId="{4AAE3B63-0EE8-4789-8877-FEF51F02E378}" destId="{A455EB60-0F97-4A33-AB78-29BFFF16BF6E}" srcOrd="0" destOrd="3" presId="urn:microsoft.com/office/officeart/2005/8/layout/chevron2"/>
    <dgm:cxn modelId="{8D568A34-9335-4E49-AD5A-AFD30551535D}" srcId="{EF741CC2-F707-4A8C-AC82-C79056743DA6}" destId="{338F532F-0DDC-4462-AFC1-F0ADFA7D97EB}" srcOrd="1" destOrd="0" parTransId="{BDD1405C-E5DF-43AD-986E-114E4F7223CC}" sibTransId="{019116F3-283A-4BD1-804E-4FF066974675}"/>
    <dgm:cxn modelId="{07A27238-565B-4FBB-80C4-C211DFB6EB23}" srcId="{66818454-FC13-4EE1-92B8-C393050A63E9}" destId="{677DE236-CB3C-4E8E-ADB5-84625AAC4485}" srcOrd="1" destOrd="0" parTransId="{8099DCF2-107C-4ECF-9786-4EFB39262583}" sibTransId="{BCEF1688-9FBE-4953-A98F-8E6100262C5D}"/>
    <dgm:cxn modelId="{0286C03E-A180-4758-B742-050D289799E8}" srcId="{6288FEB7-F325-4398-8F2C-BD682E763776}" destId="{5E238E4C-89D3-49A8-97AA-0D981B7C20F0}" srcOrd="1" destOrd="0" parTransId="{90BB8A58-52C1-4B48-A9BC-E882519441B2}" sibTransId="{DD7BCF1F-A581-4000-896C-B235FEAF54B6}"/>
    <dgm:cxn modelId="{ED125047-E2AC-49E6-82D4-14B97A4FC999}" type="presOf" srcId="{EDD8231F-56E7-4D49-92D8-DA77DF87EA0D}" destId="{A455EB60-0F97-4A33-AB78-29BFFF16BF6E}" srcOrd="0" destOrd="4" presId="urn:microsoft.com/office/officeart/2005/8/layout/chevron2"/>
    <dgm:cxn modelId="{AD01F14E-2F16-48A3-A73B-D3D2601D3520}" srcId="{5E238E4C-89D3-49A8-97AA-0D981B7C20F0}" destId="{162F584E-FAC8-49E1-A790-3A0A66D9E099}" srcOrd="0" destOrd="0" parTransId="{172CD106-2E6A-4D0D-AF32-759BC388E7AD}" sibTransId="{1D282281-DB26-47B5-900D-A74C246CA2D0}"/>
    <dgm:cxn modelId="{13292052-EC46-4ADA-B2DE-C83D1D47540B}" type="presOf" srcId="{338F532F-0DDC-4462-AFC1-F0ADFA7D97EB}" destId="{88DADAC2-680A-46D0-8623-24E859E98770}" srcOrd="0" destOrd="0" presId="urn:microsoft.com/office/officeart/2005/8/layout/chevron2"/>
    <dgm:cxn modelId="{D4E16276-7395-4831-86A9-32595FD6F027}" type="presOf" srcId="{162F584E-FAC8-49E1-A790-3A0A66D9E099}" destId="{A455EB60-0F97-4A33-AB78-29BFFF16BF6E}" srcOrd="0" destOrd="2" presId="urn:microsoft.com/office/officeart/2005/8/layout/chevron2"/>
    <dgm:cxn modelId="{29DD187A-DFD1-4A42-B366-4EAC0DAC4205}" srcId="{EF741CC2-F707-4A8C-AC82-C79056743DA6}" destId="{66818454-FC13-4EE1-92B8-C393050A63E9}" srcOrd="2" destOrd="0" parTransId="{0642B1A6-AF12-46BB-BC9C-6ED1B5392361}" sibTransId="{8B0BA3C2-A3C4-4688-B179-B79C4903CFD5}"/>
    <dgm:cxn modelId="{5660C27E-7BCE-4E70-98A5-2C5C2390D223}" srcId="{EF741CC2-F707-4A8C-AC82-C79056743DA6}" destId="{6288FEB7-F325-4398-8F2C-BD682E763776}" srcOrd="0" destOrd="0" parTransId="{2FA5A10E-BC82-4C07-BD73-61000113181E}" sibTransId="{17CF8EF3-D20C-4384-859A-DBEE38C26424}"/>
    <dgm:cxn modelId="{B7B42686-3D19-454F-929B-E68964C469E8}" srcId="{8EFB7F18-F7D4-404D-954D-BEAB2526BCC0}" destId="{C3E97690-C646-429C-BB4C-91FB47F306A7}" srcOrd="0" destOrd="0" parTransId="{BAF2A002-0377-47EC-A1B7-02D7BB01F3BC}" sibTransId="{1136040F-C25B-4264-9E77-C0D60837DD3B}"/>
    <dgm:cxn modelId="{04B96E87-3268-44CA-B0EB-714CAFDE9A82}" srcId="{8EFB7F18-F7D4-404D-954D-BEAB2526BCC0}" destId="{6C5A5FC6-B978-4768-9DD9-599BBB11CA37}" srcOrd="2" destOrd="0" parTransId="{8FD0671B-259B-434C-8E17-9B727EFD459A}" sibTransId="{BD3C9607-DF96-421B-A161-FF01BEC2C07D}"/>
    <dgm:cxn modelId="{EEE1438E-75FC-4101-9203-122AB4091EE0}" type="presOf" srcId="{8EFB7F18-F7D4-404D-954D-BEAB2526BCC0}" destId="{6EF4A1F5-E59F-4BA0-973D-F13CDC5BC3C2}" srcOrd="0" destOrd="0" presId="urn:microsoft.com/office/officeart/2005/8/layout/chevron2"/>
    <dgm:cxn modelId="{893DA28F-A7A0-45A7-87A6-6E1152800ACC}" type="presOf" srcId="{5E238E4C-89D3-49A8-97AA-0D981B7C20F0}" destId="{A455EB60-0F97-4A33-AB78-29BFFF16BF6E}" srcOrd="0" destOrd="1" presId="urn:microsoft.com/office/officeart/2005/8/layout/chevron2"/>
    <dgm:cxn modelId="{19041E90-4E4B-4B2E-84DD-678C8C441359}" type="presOf" srcId="{B2411826-2F81-4138-92B3-865CC3EB3FA4}" destId="{A455EB60-0F97-4A33-AB78-29BFFF16BF6E}" srcOrd="0" destOrd="0" presId="urn:microsoft.com/office/officeart/2005/8/layout/chevron2"/>
    <dgm:cxn modelId="{52683D98-BCA4-42E2-8ED7-B3D7AAF87BC2}" srcId="{5E238E4C-89D3-49A8-97AA-0D981B7C20F0}" destId="{EDD8231F-56E7-4D49-92D8-DA77DF87EA0D}" srcOrd="2" destOrd="0" parTransId="{2102268E-05AF-4787-BB17-A0A76ACDB873}" sibTransId="{262B51D3-37ED-4155-9502-714F12FC0608}"/>
    <dgm:cxn modelId="{CD94979F-B422-496F-B37A-E344B72C6F9C}" srcId="{66818454-FC13-4EE1-92B8-C393050A63E9}" destId="{A1B42A01-FF71-4CCD-94E5-78472743B805}" srcOrd="0" destOrd="0" parTransId="{63C9CF0E-6609-4E86-A6A4-D71FA57FEC8C}" sibTransId="{DC0DABBB-2F42-4F0B-9821-F5A5042B69D3}"/>
    <dgm:cxn modelId="{88402BAF-0D09-4980-8FF3-58679D78C87B}" type="presOf" srcId="{6288FEB7-F325-4398-8F2C-BD682E763776}" destId="{A9800C16-BC62-40FE-8FE5-9A8211F30378}" srcOrd="0" destOrd="0" presId="urn:microsoft.com/office/officeart/2005/8/layout/chevron2"/>
    <dgm:cxn modelId="{7F9A95B6-C1FD-4B30-8439-09FAA26AF87A}" srcId="{6288FEB7-F325-4398-8F2C-BD682E763776}" destId="{C6FBF76E-E6F0-4CDF-81A6-787C3B3E9FF0}" srcOrd="2" destOrd="0" parTransId="{20BFE153-D37C-4449-84BB-2182D6446DCC}" sibTransId="{C4DA068A-75CD-453B-8A90-23EF44CD242B}"/>
    <dgm:cxn modelId="{BF48A8C0-7DDD-4BA1-9204-CCE60C0D260F}" type="presOf" srcId="{677DE236-CB3C-4E8E-ADB5-84625AAC4485}" destId="{536E04BA-20EF-43CC-9362-E33D49768651}" srcOrd="0" destOrd="1" presId="urn:microsoft.com/office/officeart/2005/8/layout/chevron2"/>
    <dgm:cxn modelId="{3C9368C5-E034-4332-90FC-441DFA9AB422}" type="presOf" srcId="{EF741CC2-F707-4A8C-AC82-C79056743DA6}" destId="{9DDB2826-64AB-449A-B2B0-A9DDE4973495}" srcOrd="0" destOrd="0" presId="urn:microsoft.com/office/officeart/2005/8/layout/chevron2"/>
    <dgm:cxn modelId="{C64242D5-E3D0-497F-B74D-5FA0CDA9D1BF}" type="presOf" srcId="{A37DEADA-A6BD-4ED9-A065-546E61393609}" destId="{6EF4A1F5-E59F-4BA0-973D-F13CDC5BC3C2}" srcOrd="0" destOrd="2" presId="urn:microsoft.com/office/officeart/2005/8/layout/chevron2"/>
    <dgm:cxn modelId="{5D0FCCD7-382D-4B8F-A00C-FB25A0286A75}" srcId="{8EFB7F18-F7D4-404D-954D-BEAB2526BCC0}" destId="{A37DEADA-A6BD-4ED9-A065-546E61393609}" srcOrd="1" destOrd="0" parTransId="{FCF277B0-F51F-4C43-851B-E507F15F7649}" sibTransId="{CE9488BE-7F51-4D10-85EB-93539620F974}"/>
    <dgm:cxn modelId="{783B3BEA-64FE-49CA-8A4F-A67D981F7E15}" type="presOf" srcId="{66818454-FC13-4EE1-92B8-C393050A63E9}" destId="{A01BEA87-C8D9-4242-98CA-B0030940FFD0}" srcOrd="0" destOrd="0" presId="urn:microsoft.com/office/officeart/2005/8/layout/chevron2"/>
    <dgm:cxn modelId="{20DA62F8-296A-41A1-A3F4-CE6D6BB53DFC}" type="presOf" srcId="{A1B42A01-FF71-4CCD-94E5-78472743B805}" destId="{536E04BA-20EF-43CC-9362-E33D49768651}" srcOrd="0" destOrd="0" presId="urn:microsoft.com/office/officeart/2005/8/layout/chevron2"/>
    <dgm:cxn modelId="{557B1CD1-88C1-4C4F-8CD8-2F1E2A13864E}" type="presParOf" srcId="{9DDB2826-64AB-449A-B2B0-A9DDE4973495}" destId="{BD6E0B1B-CF66-4D90-9BE3-F410304D949E}" srcOrd="0" destOrd="0" presId="urn:microsoft.com/office/officeart/2005/8/layout/chevron2"/>
    <dgm:cxn modelId="{4F7201FB-9546-4E79-AF9A-2853A021A7AB}" type="presParOf" srcId="{BD6E0B1B-CF66-4D90-9BE3-F410304D949E}" destId="{A9800C16-BC62-40FE-8FE5-9A8211F30378}" srcOrd="0" destOrd="0" presId="urn:microsoft.com/office/officeart/2005/8/layout/chevron2"/>
    <dgm:cxn modelId="{099883C1-F737-422E-8FFA-1E73C3739BF6}" type="presParOf" srcId="{BD6E0B1B-CF66-4D90-9BE3-F410304D949E}" destId="{A455EB60-0F97-4A33-AB78-29BFFF16BF6E}" srcOrd="1" destOrd="0" presId="urn:microsoft.com/office/officeart/2005/8/layout/chevron2"/>
    <dgm:cxn modelId="{7884A09E-6B94-4190-B82B-CFDCAB847765}" type="presParOf" srcId="{9DDB2826-64AB-449A-B2B0-A9DDE4973495}" destId="{4B9D6731-42D1-4940-BC34-56FB07693DA6}" srcOrd="1" destOrd="0" presId="urn:microsoft.com/office/officeart/2005/8/layout/chevron2"/>
    <dgm:cxn modelId="{B82141E1-0C31-4D4F-B6C9-B07E82EF9CAA}" type="presParOf" srcId="{9DDB2826-64AB-449A-B2B0-A9DDE4973495}" destId="{D5FC437E-8867-4662-BAA5-C546B10FADD7}" srcOrd="2" destOrd="0" presId="urn:microsoft.com/office/officeart/2005/8/layout/chevron2"/>
    <dgm:cxn modelId="{6E12A930-6B63-44FA-87E0-8523D0397B16}" type="presParOf" srcId="{D5FC437E-8867-4662-BAA5-C546B10FADD7}" destId="{88DADAC2-680A-46D0-8623-24E859E98770}" srcOrd="0" destOrd="0" presId="urn:microsoft.com/office/officeart/2005/8/layout/chevron2"/>
    <dgm:cxn modelId="{E76A3C22-2BEA-4868-AE52-5E3E6E81E9EA}" type="presParOf" srcId="{D5FC437E-8867-4662-BAA5-C546B10FADD7}" destId="{6EF4A1F5-E59F-4BA0-973D-F13CDC5BC3C2}" srcOrd="1" destOrd="0" presId="urn:microsoft.com/office/officeart/2005/8/layout/chevron2"/>
    <dgm:cxn modelId="{62AC7CDB-2E82-4253-8E87-34DB0D9AC69A}" type="presParOf" srcId="{9DDB2826-64AB-449A-B2B0-A9DDE4973495}" destId="{A18A09B0-0760-43C2-BE6C-6660111C74CC}" srcOrd="3" destOrd="0" presId="urn:microsoft.com/office/officeart/2005/8/layout/chevron2"/>
    <dgm:cxn modelId="{9B9309B0-48B6-4970-880D-BEFA7B33DB68}" type="presParOf" srcId="{9DDB2826-64AB-449A-B2B0-A9DDE4973495}" destId="{AD6A5238-EAC5-4653-A553-90001C5E3FD9}" srcOrd="4" destOrd="0" presId="urn:microsoft.com/office/officeart/2005/8/layout/chevron2"/>
    <dgm:cxn modelId="{98190E04-3071-4038-9B46-308DCAA6BEAE}" type="presParOf" srcId="{AD6A5238-EAC5-4653-A553-90001C5E3FD9}" destId="{A01BEA87-C8D9-4242-98CA-B0030940FFD0}" srcOrd="0" destOrd="0" presId="urn:microsoft.com/office/officeart/2005/8/layout/chevron2"/>
    <dgm:cxn modelId="{F43425E1-6117-4532-989F-BB4522F0E1B8}" type="presParOf" srcId="{AD6A5238-EAC5-4653-A553-90001C5E3FD9}" destId="{536E04BA-20EF-43CC-9362-E33D497686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462E1-D0AD-4EDF-9D46-75486BBE46BF}">
      <dsp:nvSpPr>
        <dsp:cNvPr id="0" name=""/>
        <dsp:cNvSpPr/>
      </dsp:nvSpPr>
      <dsp:spPr>
        <a:xfrm>
          <a:off x="274170" y="0"/>
          <a:ext cx="6537857" cy="9522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5116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Skanimi</a:t>
          </a:r>
          <a:r>
            <a:rPr lang="en-US" sz="1300" kern="1200" dirty="0"/>
            <a:t> i </a:t>
          </a:r>
          <a:r>
            <a:rPr lang="en-US" sz="1300" kern="1200" dirty="0" err="1"/>
            <a:t>ofertës</a:t>
          </a:r>
          <a:r>
            <a:rPr lang="en-US" sz="1300" kern="1200" dirty="0"/>
            <a:t> së </a:t>
          </a:r>
          <a:r>
            <a:rPr lang="en-US" sz="1300" kern="1200" dirty="0" err="1"/>
            <a:t>sektorit</a:t>
          </a:r>
          <a:r>
            <a:rPr lang="en-US" sz="1300" kern="1200" dirty="0"/>
            <a:t> </a:t>
          </a:r>
          <a:r>
            <a:rPr lang="en-US" sz="1300" kern="1200" dirty="0" err="1"/>
            <a:t>privat</a:t>
          </a:r>
          <a:r>
            <a:rPr lang="en-US" sz="1300" kern="1200" dirty="0"/>
            <a:t>:</a:t>
          </a:r>
        </a:p>
      </dsp:txBody>
      <dsp:txXfrm>
        <a:off x="274170" y="238060"/>
        <a:ext cx="6299798" cy="476119"/>
      </dsp:txXfrm>
    </dsp:sp>
    <dsp:sp modelId="{33EDE596-1F22-4B43-A18B-780771E8A58E}">
      <dsp:nvSpPr>
        <dsp:cNvPr id="0" name=""/>
        <dsp:cNvSpPr/>
      </dsp:nvSpPr>
      <dsp:spPr>
        <a:xfrm>
          <a:off x="274170" y="736673"/>
          <a:ext cx="3020490" cy="2125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Drejtoria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Rajonale</a:t>
          </a:r>
          <a:r>
            <a:rPr lang="en-US" sz="1300" kern="1200" dirty="0">
              <a:solidFill>
                <a:schemeClr val="accent5"/>
              </a:solidFill>
            </a:rPr>
            <a:t> e </a:t>
          </a:r>
          <a:r>
            <a:rPr lang="en-US" sz="1300" kern="1200" dirty="0" err="1">
              <a:solidFill>
                <a:schemeClr val="accent5"/>
              </a:solidFill>
            </a:rPr>
            <a:t>Tatimeve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Qendra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Kombëtare</a:t>
          </a:r>
          <a:r>
            <a:rPr lang="en-US" sz="1300" kern="1200" dirty="0">
              <a:solidFill>
                <a:schemeClr val="accent5"/>
              </a:solidFill>
            </a:rPr>
            <a:t> e </a:t>
          </a:r>
          <a:r>
            <a:rPr lang="en-US" sz="1300" kern="1200" dirty="0" err="1">
              <a:solidFill>
                <a:schemeClr val="accent5"/>
              </a:solidFill>
            </a:rPr>
            <a:t>Bizneseve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Zyra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Vendore</a:t>
          </a:r>
          <a:r>
            <a:rPr lang="en-US" sz="1300" kern="1200" dirty="0">
              <a:solidFill>
                <a:schemeClr val="accent5"/>
              </a:solidFill>
            </a:rPr>
            <a:t> e </a:t>
          </a:r>
          <a:r>
            <a:rPr lang="en-US" sz="1300" kern="1200" dirty="0" err="1">
              <a:solidFill>
                <a:schemeClr val="accent5"/>
              </a:solidFill>
            </a:rPr>
            <a:t>Punësimit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Dhoma</a:t>
          </a:r>
          <a:r>
            <a:rPr lang="en-US" sz="1300" kern="1200" dirty="0">
              <a:solidFill>
                <a:schemeClr val="accent5"/>
              </a:solidFill>
            </a:rPr>
            <a:t> e </a:t>
          </a:r>
          <a:r>
            <a:rPr lang="en-US" sz="1300" kern="1200" dirty="0" err="1">
              <a:solidFill>
                <a:schemeClr val="accent5"/>
              </a:solidFill>
            </a:rPr>
            <a:t>Tregtisë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… </a:t>
          </a:r>
          <a:r>
            <a:rPr lang="en-US" sz="1300" kern="1200" dirty="0" err="1">
              <a:solidFill>
                <a:schemeClr val="accent5"/>
              </a:solidFill>
            </a:rPr>
            <a:t>njohjet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personale</a:t>
          </a:r>
          <a:endParaRPr lang="en-US" sz="1300" kern="1200" dirty="0">
            <a:solidFill>
              <a:schemeClr val="accent5"/>
            </a:solidFill>
          </a:endParaRPr>
        </a:p>
      </dsp:txBody>
      <dsp:txXfrm>
        <a:off x="274170" y="736673"/>
        <a:ext cx="3020490" cy="2125447"/>
      </dsp:txXfrm>
    </dsp:sp>
    <dsp:sp modelId="{AD9983D0-8BD4-43F0-846D-5DF0229BC6B5}">
      <dsp:nvSpPr>
        <dsp:cNvPr id="0" name=""/>
        <dsp:cNvSpPr/>
      </dsp:nvSpPr>
      <dsp:spPr>
        <a:xfrm>
          <a:off x="3294660" y="317306"/>
          <a:ext cx="3517367" cy="9522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9411"/>
            <a:satOff val="32933"/>
            <a:lumOff val="-2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5116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Ndërtimi</a:t>
          </a:r>
          <a:r>
            <a:rPr lang="en-US" sz="1300" kern="1200" dirty="0"/>
            <a:t> i </a:t>
          </a:r>
          <a:r>
            <a:rPr lang="en-US" sz="1300" kern="1200" dirty="0" err="1"/>
            <a:t>databazës</a:t>
          </a:r>
          <a:r>
            <a:rPr lang="en-US" sz="1300" kern="1200" dirty="0"/>
            <a:t> së </a:t>
          </a:r>
          <a:r>
            <a:rPr lang="en-US" sz="1300" kern="1200" dirty="0" err="1"/>
            <a:t>bizneseve</a:t>
          </a:r>
          <a:r>
            <a:rPr lang="en-US" sz="1300" i="1" kern="1200" dirty="0" err="1">
              <a:solidFill>
                <a:schemeClr val="accent5"/>
              </a:solidFill>
            </a:rPr>
            <a:t>eseve</a:t>
          </a:r>
          <a:endParaRPr lang="en-US" sz="1300" kern="1200" dirty="0"/>
        </a:p>
      </dsp:txBody>
      <dsp:txXfrm>
        <a:off x="3294660" y="555366"/>
        <a:ext cx="3279308" cy="476119"/>
      </dsp:txXfrm>
    </dsp:sp>
    <dsp:sp modelId="{354180A0-63D9-4690-B8E2-AFCEBF0ACD6D}">
      <dsp:nvSpPr>
        <dsp:cNvPr id="0" name=""/>
        <dsp:cNvSpPr/>
      </dsp:nvSpPr>
      <dsp:spPr>
        <a:xfrm>
          <a:off x="3294660" y="1053980"/>
          <a:ext cx="3020490" cy="2125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411"/>
              <a:satOff val="32933"/>
              <a:lumOff val="-2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Sektori</a:t>
          </a:r>
          <a:r>
            <a:rPr lang="en-US" sz="1300" kern="1200" dirty="0">
              <a:solidFill>
                <a:schemeClr val="accent5"/>
              </a:solidFill>
            </a:rPr>
            <a:t>/</a:t>
          </a:r>
          <a:r>
            <a:rPr lang="en-US" sz="1300" kern="1200" dirty="0" err="1">
              <a:solidFill>
                <a:schemeClr val="accent5"/>
              </a:solidFill>
            </a:rPr>
            <a:t>industria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ku</a:t>
          </a:r>
          <a:r>
            <a:rPr lang="en-US" sz="1300" kern="1200" dirty="0">
              <a:solidFill>
                <a:schemeClr val="accent5"/>
              </a:solidFill>
            </a:rPr>
            <a:t> operon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Vendndodhja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Aktiviteti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kryesor</a:t>
          </a:r>
          <a:r>
            <a:rPr lang="en-US" sz="1300" kern="1200" dirty="0">
              <a:solidFill>
                <a:schemeClr val="accent5"/>
              </a:solidFill>
            </a:rPr>
            <a:t>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Numri</a:t>
          </a:r>
          <a:r>
            <a:rPr lang="en-US" sz="1300" kern="1200" dirty="0">
              <a:solidFill>
                <a:schemeClr val="accent5"/>
              </a:solidFill>
            </a:rPr>
            <a:t> i </a:t>
          </a:r>
          <a:r>
            <a:rPr lang="en-US" sz="1300" kern="1200" dirty="0" err="1">
              <a:solidFill>
                <a:schemeClr val="accent5"/>
              </a:solidFill>
            </a:rPr>
            <a:t>punonjësve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Kontaktet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Vitet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në</a:t>
          </a:r>
          <a:r>
            <a:rPr lang="en-US" sz="1300" kern="1200" dirty="0">
              <a:solidFill>
                <a:schemeClr val="accent5"/>
              </a:solidFill>
            </a:rPr>
            <a:t> </a:t>
          </a:r>
          <a:r>
            <a:rPr lang="en-US" sz="1300" kern="1200" dirty="0" err="1">
              <a:solidFill>
                <a:schemeClr val="accent5"/>
              </a:solidFill>
            </a:rPr>
            <a:t>biznes</a:t>
          </a:r>
          <a:endParaRPr lang="en-US" sz="1300" kern="1200" dirty="0">
            <a:solidFill>
              <a:schemeClr val="accent5"/>
            </a:solidFill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5"/>
              </a:solidFill>
            </a:rPr>
            <a:t>- </a:t>
          </a:r>
          <a:r>
            <a:rPr lang="en-US" sz="1300" kern="1200" dirty="0" err="1">
              <a:solidFill>
                <a:schemeClr val="accent5"/>
              </a:solidFill>
            </a:rPr>
            <a:t>Qëndrueshmëria</a:t>
          </a:r>
          <a:r>
            <a:rPr lang="en-US" sz="1300" kern="1200" dirty="0">
              <a:solidFill>
                <a:schemeClr val="accent5"/>
              </a:solidFill>
            </a:rPr>
            <a:t> e </a:t>
          </a:r>
          <a:r>
            <a:rPr lang="en-US" sz="1300" kern="1200" dirty="0" err="1">
              <a:solidFill>
                <a:schemeClr val="accent5"/>
              </a:solidFill>
            </a:rPr>
            <a:t>biznesit</a:t>
          </a:r>
          <a:endParaRPr lang="en-US" sz="1300" kern="1200" dirty="0">
            <a:solidFill>
              <a:schemeClr val="accent5"/>
            </a:solidFill>
          </a:endParaRPr>
        </a:p>
      </dsp:txBody>
      <dsp:txXfrm>
        <a:off x="3294660" y="1053980"/>
        <a:ext cx="3020490" cy="2125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47332-F3F0-467F-82D0-88AE48D241E2}">
      <dsp:nvSpPr>
        <dsp:cNvPr id="0" name=""/>
        <dsp:cNvSpPr/>
      </dsp:nvSpPr>
      <dsp:spPr>
        <a:xfrm>
          <a:off x="783" y="439222"/>
          <a:ext cx="1511581" cy="47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5"/>
              </a:solidFill>
              <a:latin typeface="+mn-lt"/>
            </a:rPr>
            <a:t>Kontaktimi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fillestar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bizneseve</a:t>
          </a:r>
          <a:endParaRPr lang="en-US" sz="1000" kern="1200" dirty="0">
            <a:solidFill>
              <a:schemeClr val="accent5"/>
            </a:solidFill>
            <a:latin typeface="+mn-lt"/>
          </a:endParaRPr>
        </a:p>
      </dsp:txBody>
      <dsp:txXfrm>
        <a:off x="14732" y="453171"/>
        <a:ext cx="1483683" cy="448363"/>
      </dsp:txXfrm>
    </dsp:sp>
    <dsp:sp modelId="{BDBEE580-C364-4020-AD05-403721E51827}">
      <dsp:nvSpPr>
        <dsp:cNvPr id="0" name=""/>
        <dsp:cNvSpPr/>
      </dsp:nvSpPr>
      <dsp:spPr>
        <a:xfrm>
          <a:off x="151941" y="915484"/>
          <a:ext cx="151158" cy="130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047"/>
              </a:lnTo>
              <a:lnTo>
                <a:pt x="151158" y="130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A415F-EFA3-49EC-8975-449280A0409F}">
      <dsp:nvSpPr>
        <dsp:cNvPr id="0" name=""/>
        <dsp:cNvSpPr/>
      </dsp:nvSpPr>
      <dsp:spPr>
        <a:xfrm>
          <a:off x="303100" y="1104432"/>
          <a:ext cx="2481303" cy="2222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Kontakti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parë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, me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qëllim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caktimin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një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takimi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Mënyra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ndryshme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: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kontaktim joformal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,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mbi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bazë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njohjeje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 (telefonata, mesazhe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,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takime);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cold calling (telefonatë për herë të parë, pa patur njohje paraprake);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e-mail;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pjesëmarrje në aktivitete (evente shkëmbimi, 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ë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orkshope, etj.);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vizita të shkurtra në biznese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Me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vete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kartvizita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KMB,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broshura</a:t>
          </a:r>
          <a:endParaRPr lang="en-US" sz="900" kern="1200" dirty="0">
            <a:latin typeface="+mn-lt"/>
          </a:endParaRPr>
        </a:p>
      </dsp:txBody>
      <dsp:txXfrm>
        <a:off x="368186" y="1169518"/>
        <a:ext cx="2351131" cy="2092026"/>
      </dsp:txXfrm>
    </dsp:sp>
    <dsp:sp modelId="{46664D18-8FE6-422C-A085-E37BD90485B8}">
      <dsp:nvSpPr>
        <dsp:cNvPr id="0" name=""/>
        <dsp:cNvSpPr/>
      </dsp:nvSpPr>
      <dsp:spPr>
        <a:xfrm>
          <a:off x="151941" y="915484"/>
          <a:ext cx="151158" cy="2883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617"/>
              </a:lnTo>
              <a:lnTo>
                <a:pt x="151158" y="2883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82235-4BB7-4988-88A8-8AE80525A2D8}">
      <dsp:nvSpPr>
        <dsp:cNvPr id="0" name=""/>
        <dsp:cNvSpPr/>
      </dsp:nvSpPr>
      <dsp:spPr>
        <a:xfrm>
          <a:off x="303100" y="3515578"/>
          <a:ext cx="2497277" cy="567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kern="1200" dirty="0">
            <a:solidFill>
              <a:schemeClr val="accent5"/>
            </a:solidFill>
            <a:latin typeface="+mn-lt"/>
          </a:endParaRPr>
        </a:p>
      </dsp:txBody>
      <dsp:txXfrm>
        <a:off x="319708" y="3532186"/>
        <a:ext cx="2464061" cy="533831"/>
      </dsp:txXfrm>
    </dsp:sp>
    <dsp:sp modelId="{B003B114-FCF0-4F95-9F39-C6B77047869E}">
      <dsp:nvSpPr>
        <dsp:cNvPr id="0" name=""/>
        <dsp:cNvSpPr/>
      </dsp:nvSpPr>
      <dsp:spPr>
        <a:xfrm>
          <a:off x="2875957" y="439222"/>
          <a:ext cx="1511581" cy="47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5"/>
              </a:solidFill>
              <a:latin typeface="+mn-lt"/>
            </a:rPr>
            <a:t>Takimet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biznes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</a:p>
      </dsp:txBody>
      <dsp:txXfrm>
        <a:off x="2889906" y="453171"/>
        <a:ext cx="1483683" cy="448363"/>
      </dsp:txXfrm>
    </dsp:sp>
    <dsp:sp modelId="{8406BDDB-C45A-432F-A7AF-59D51D74E968}">
      <dsp:nvSpPr>
        <dsp:cNvPr id="0" name=""/>
        <dsp:cNvSpPr/>
      </dsp:nvSpPr>
      <dsp:spPr>
        <a:xfrm>
          <a:off x="3027115" y="915484"/>
          <a:ext cx="151158" cy="130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047"/>
              </a:lnTo>
              <a:lnTo>
                <a:pt x="151158" y="130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80898-DCAA-4A3E-A33B-DF45C2AD8D74}">
      <dsp:nvSpPr>
        <dsp:cNvPr id="0" name=""/>
        <dsp:cNvSpPr/>
      </dsp:nvSpPr>
      <dsp:spPr>
        <a:xfrm>
          <a:off x="3178273" y="1104432"/>
          <a:ext cx="2277868" cy="2222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just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Fokusi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takimit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prezantimi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formave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bashkëpunimit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(PPB,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Skemat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Graduale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zhvillim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kurrikule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sponsporizim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;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trajnim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mësuesve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)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Tematika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mundshme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diskutimi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roli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dhe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dinamikat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AFP-së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Shqipëri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rëndësia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lidhjes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shkolllë-biznes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dhëna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mbi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IoAFP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përvoja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nga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bashkëpunimet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etj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Theksi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përfitimet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biznesit</a:t>
          </a:r>
          <a:endParaRPr lang="en-US" sz="900" kern="1200" dirty="0">
            <a:solidFill>
              <a:schemeClr val="accent5"/>
            </a:solidFill>
            <a:latin typeface="+mn-lt"/>
          </a:endParaRPr>
        </a:p>
      </dsp:txBody>
      <dsp:txXfrm>
        <a:off x="3243359" y="1169518"/>
        <a:ext cx="2147696" cy="2092026"/>
      </dsp:txXfrm>
    </dsp:sp>
    <dsp:sp modelId="{616F3FDE-8D5C-4147-8FFA-0248CFF819B2}">
      <dsp:nvSpPr>
        <dsp:cNvPr id="0" name=""/>
        <dsp:cNvSpPr/>
      </dsp:nvSpPr>
      <dsp:spPr>
        <a:xfrm>
          <a:off x="3027115" y="915484"/>
          <a:ext cx="151158" cy="2883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617"/>
              </a:lnTo>
              <a:lnTo>
                <a:pt x="151158" y="2883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2C266-2D5E-48F3-BEEC-2FB2F5FA5ECA}">
      <dsp:nvSpPr>
        <dsp:cNvPr id="0" name=""/>
        <dsp:cNvSpPr/>
      </dsp:nvSpPr>
      <dsp:spPr>
        <a:xfrm>
          <a:off x="3178273" y="3515578"/>
          <a:ext cx="2264603" cy="567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kern="1200" dirty="0">
            <a:latin typeface="+mn-lt"/>
          </a:endParaRPr>
        </a:p>
      </dsp:txBody>
      <dsp:txXfrm>
        <a:off x="3194881" y="3532186"/>
        <a:ext cx="2231387" cy="533831"/>
      </dsp:txXfrm>
    </dsp:sp>
    <dsp:sp modelId="{34E0AC80-2009-4D6F-AFB3-7AE054BB8467}">
      <dsp:nvSpPr>
        <dsp:cNvPr id="0" name=""/>
        <dsp:cNvSpPr/>
      </dsp:nvSpPr>
      <dsp:spPr>
        <a:xfrm>
          <a:off x="5531721" y="439222"/>
          <a:ext cx="1511581" cy="47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5"/>
              </a:solidFill>
              <a:latin typeface="+mn-lt"/>
            </a:rPr>
            <a:t>Vizitat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biznesit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10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1000" kern="1200" dirty="0" err="1">
              <a:solidFill>
                <a:schemeClr val="accent5"/>
              </a:solidFill>
              <a:latin typeface="+mn-lt"/>
            </a:rPr>
            <a:t>shkollë</a:t>
          </a:r>
          <a:endParaRPr lang="en-US" sz="1000" kern="1200" dirty="0">
            <a:solidFill>
              <a:schemeClr val="accent5"/>
            </a:solidFill>
            <a:latin typeface="+mn-lt"/>
          </a:endParaRPr>
        </a:p>
      </dsp:txBody>
      <dsp:txXfrm>
        <a:off x="5545670" y="453171"/>
        <a:ext cx="1483683" cy="448363"/>
      </dsp:txXfrm>
    </dsp:sp>
    <dsp:sp modelId="{F949F529-1F66-4773-B065-1AD371F46902}">
      <dsp:nvSpPr>
        <dsp:cNvPr id="0" name=""/>
        <dsp:cNvSpPr/>
      </dsp:nvSpPr>
      <dsp:spPr>
        <a:xfrm>
          <a:off x="5682879" y="915484"/>
          <a:ext cx="151158" cy="130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047"/>
              </a:lnTo>
              <a:lnTo>
                <a:pt x="151158" y="130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5E270-F71F-4D56-B204-8FDF7E91C7F2}">
      <dsp:nvSpPr>
        <dsp:cNvPr id="0" name=""/>
        <dsp:cNvSpPr/>
      </dsp:nvSpPr>
      <dsp:spPr>
        <a:xfrm>
          <a:off x="5834037" y="1104432"/>
          <a:ext cx="2195578" cy="2222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Gjatë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vizitës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shkollë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njohje me mjediset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shkollës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shpërndarje materiale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 informuese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/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promovuese të IoAFP;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prezantim i rasteve të suksesshme të bashkëpunimit biznes-IoAFP;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marR="0" lvl="0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ndarje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përvoje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nga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biznese partnere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;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shfaqje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videosh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 nga 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PPB,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nga</a:t>
          </a:r>
          <a:r>
            <a:rPr lang="sq-AL" sz="900" kern="1200" dirty="0">
              <a:solidFill>
                <a:schemeClr val="accent5"/>
              </a:solidFill>
              <a:latin typeface="+mn-lt"/>
            </a:rPr>
            <a:t> zhvillimi i një aktiviteti bashkëpun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imi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etj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chemeClr val="accent5"/>
            </a:solidFill>
            <a:latin typeface="+mn-lt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  <a:latin typeface="+mn-lt"/>
            </a:rPr>
            <a:t>Aspekte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kyçe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diskutimit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përgjegjësitë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dhe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të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drejtat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biznesit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b="1" kern="1200" dirty="0" err="1">
              <a:solidFill>
                <a:schemeClr val="accent5"/>
              </a:solidFill>
              <a:latin typeface="+mn-lt"/>
            </a:rPr>
            <a:t>oferta</a:t>
          </a:r>
          <a:r>
            <a:rPr lang="en-US" sz="900" b="1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b="1" kern="1200" dirty="0" err="1">
              <a:solidFill>
                <a:schemeClr val="accent5"/>
              </a:solidFill>
              <a:latin typeface="+mn-lt"/>
            </a:rPr>
            <a:t>shkollës</a:t>
          </a:r>
          <a:r>
            <a:rPr lang="en-US" sz="900" b="1" kern="1200" dirty="0">
              <a:solidFill>
                <a:schemeClr val="accent5"/>
              </a:solidFill>
              <a:latin typeface="+mn-lt"/>
            </a:rPr>
            <a:t>: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ç’mësohet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shkollë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,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ç’mësohet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(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instrument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në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zhvillim</a:t>
          </a:r>
          <a:r>
            <a:rPr lang="en-US" sz="900" i="1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i="1" kern="1200" dirty="0" err="1">
              <a:solidFill>
                <a:schemeClr val="accent5"/>
              </a:solidFill>
              <a:latin typeface="+mn-lt"/>
            </a:rPr>
            <a:t>sipër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)</a:t>
          </a:r>
        </a:p>
      </dsp:txBody>
      <dsp:txXfrm>
        <a:off x="5898343" y="1168738"/>
        <a:ext cx="2066966" cy="2093586"/>
      </dsp:txXfrm>
    </dsp:sp>
    <dsp:sp modelId="{78244412-2F62-4DC5-9BC7-C80D3CF079F9}">
      <dsp:nvSpPr>
        <dsp:cNvPr id="0" name=""/>
        <dsp:cNvSpPr/>
      </dsp:nvSpPr>
      <dsp:spPr>
        <a:xfrm>
          <a:off x="5682879" y="915484"/>
          <a:ext cx="151158" cy="2883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617"/>
              </a:lnTo>
              <a:lnTo>
                <a:pt x="151158" y="2883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1B280-87EA-4167-8224-C94D7D72C6D2}">
      <dsp:nvSpPr>
        <dsp:cNvPr id="0" name=""/>
        <dsp:cNvSpPr/>
      </dsp:nvSpPr>
      <dsp:spPr>
        <a:xfrm>
          <a:off x="5834037" y="3515578"/>
          <a:ext cx="2182191" cy="567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Koord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.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Marrëdhënieve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me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Biznesin</a:t>
          </a:r>
          <a:endParaRPr lang="en-US" sz="900" kern="1200" dirty="0">
            <a:solidFill>
              <a:schemeClr val="accent5"/>
            </a:solidFill>
            <a:latin typeface="+mn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Drejtuesi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i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Njësisë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së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Zhvillimit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accent5"/>
              </a:solidFill>
              <a:latin typeface="+mn-lt"/>
            </a:rPr>
            <a:t>-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Mësuesit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e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praktikës</a:t>
          </a:r>
          <a:r>
            <a:rPr lang="en-US" sz="900" kern="1200" dirty="0">
              <a:solidFill>
                <a:schemeClr val="accent5"/>
              </a:solidFill>
              <a:latin typeface="+mn-lt"/>
            </a:rPr>
            <a:t> </a:t>
          </a:r>
          <a:r>
            <a:rPr lang="en-US" sz="900" kern="1200" dirty="0" err="1">
              <a:solidFill>
                <a:schemeClr val="accent5"/>
              </a:solidFill>
              <a:latin typeface="+mn-lt"/>
            </a:rPr>
            <a:t>profesionale</a:t>
          </a:r>
          <a:endParaRPr lang="en-US" sz="900" kern="1200" dirty="0">
            <a:latin typeface="+mn-lt"/>
          </a:endParaRPr>
        </a:p>
      </dsp:txBody>
      <dsp:txXfrm>
        <a:off x="5850645" y="3532186"/>
        <a:ext cx="2148975" cy="53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D40FE-5C77-4F09-9A1B-FF72ECAF8E1D}">
      <dsp:nvSpPr>
        <dsp:cNvPr id="0" name=""/>
        <dsp:cNvSpPr/>
      </dsp:nvSpPr>
      <dsp:spPr>
        <a:xfrm>
          <a:off x="1333" y="221985"/>
          <a:ext cx="1872248" cy="529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</a:rPr>
            <a:t>Përgatitja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dosjes</a:t>
          </a:r>
          <a:r>
            <a:rPr lang="en-US" sz="900" kern="1200" dirty="0">
              <a:solidFill>
                <a:schemeClr val="accent5"/>
              </a:solidFill>
            </a:rPr>
            <a:t> për </a:t>
          </a:r>
          <a:r>
            <a:rPr lang="en-US" sz="900" kern="1200" dirty="0" err="1">
              <a:solidFill>
                <a:schemeClr val="accent5"/>
              </a:solidFill>
            </a:rPr>
            <a:t>aplikim</a:t>
          </a:r>
          <a:r>
            <a:rPr lang="en-US" sz="900" kern="1200" dirty="0">
              <a:solidFill>
                <a:schemeClr val="accent5"/>
              </a:solidFill>
            </a:rPr>
            <a:t> (</a:t>
          </a:r>
          <a:r>
            <a:rPr lang="en-US" sz="900" kern="1200" dirty="0" err="1">
              <a:solidFill>
                <a:schemeClr val="accent5"/>
              </a:solidFill>
            </a:rPr>
            <a:t>trajnim</a:t>
          </a:r>
          <a:r>
            <a:rPr lang="en-US" sz="900" kern="1200" dirty="0">
              <a:solidFill>
                <a:schemeClr val="accent5"/>
              </a:solidFill>
            </a:rPr>
            <a:t>/</a:t>
          </a:r>
          <a:r>
            <a:rPr lang="en-US" sz="900" kern="1200" dirty="0" err="1">
              <a:solidFill>
                <a:schemeClr val="accent5"/>
              </a:solidFill>
            </a:rPr>
            <a:t>mbështetje</a:t>
          </a:r>
          <a:r>
            <a:rPr lang="en-US" sz="900" kern="1200" dirty="0">
              <a:solidFill>
                <a:schemeClr val="accent5"/>
              </a:solidFill>
            </a:rPr>
            <a:t>)</a:t>
          </a:r>
          <a:endParaRPr lang="en-US" sz="900" kern="1200" dirty="0"/>
        </a:p>
      </dsp:txBody>
      <dsp:txXfrm>
        <a:off x="1333" y="221985"/>
        <a:ext cx="1872248" cy="352918"/>
      </dsp:txXfrm>
    </dsp:sp>
    <dsp:sp modelId="{6E5D2608-21E5-426A-95E4-B08D22D67DFB}">
      <dsp:nvSpPr>
        <dsp:cNvPr id="0" name=""/>
        <dsp:cNvSpPr/>
      </dsp:nvSpPr>
      <dsp:spPr>
        <a:xfrm>
          <a:off x="296295" y="835231"/>
          <a:ext cx="1818533" cy="252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Konceptim</a:t>
          </a:r>
          <a:r>
            <a:rPr lang="en-US" sz="900" kern="1200" dirty="0">
              <a:solidFill>
                <a:schemeClr val="accent5"/>
              </a:solidFill>
            </a:rPr>
            <a:t> i CV dhe i </a:t>
          </a:r>
          <a:r>
            <a:rPr lang="en-US" sz="900" kern="1200" dirty="0" err="1">
              <a:solidFill>
                <a:schemeClr val="accent5"/>
              </a:solidFill>
            </a:rPr>
            <a:t>letrës</a:t>
          </a:r>
          <a:r>
            <a:rPr lang="en-US" sz="900" kern="1200" dirty="0">
              <a:solidFill>
                <a:schemeClr val="accent5"/>
              </a:solidFill>
            </a:rPr>
            <a:t> së </a:t>
          </a:r>
          <a:r>
            <a:rPr lang="en-US" sz="900" kern="1200" dirty="0" err="1">
              <a:solidFill>
                <a:schemeClr val="accent5"/>
              </a:solidFill>
            </a:rPr>
            <a:t>motivimit</a:t>
          </a:r>
          <a:endParaRPr lang="en-US" sz="900" kern="1200" dirty="0">
            <a:solidFill>
              <a:schemeClr val="accent5"/>
            </a:solidFill>
          </a:endParaRP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Përcaktimi</a:t>
          </a:r>
          <a:r>
            <a:rPr lang="en-US" sz="900" kern="1200" dirty="0">
              <a:solidFill>
                <a:schemeClr val="accent5"/>
              </a:solidFill>
            </a:rPr>
            <a:t> i objektivave, </a:t>
          </a:r>
          <a:r>
            <a:rPr lang="en-US" sz="900" kern="1200" dirty="0" err="1">
              <a:solidFill>
                <a:schemeClr val="accent5"/>
              </a:solidFill>
            </a:rPr>
            <a:t>dëshirave</a:t>
          </a:r>
          <a:r>
            <a:rPr lang="en-US" sz="900" kern="1200" dirty="0">
              <a:solidFill>
                <a:schemeClr val="accent5"/>
              </a:solidFill>
            </a:rPr>
            <a:t> dhe </a:t>
          </a:r>
          <a:r>
            <a:rPr lang="en-US" sz="900" kern="1200" dirty="0" err="1">
              <a:solidFill>
                <a:schemeClr val="accent5"/>
              </a:solidFill>
            </a:rPr>
            <a:t>pasioneve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nxënësit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raport</a:t>
          </a:r>
          <a:r>
            <a:rPr lang="en-US" sz="900" kern="1200" dirty="0">
              <a:solidFill>
                <a:schemeClr val="accent5"/>
              </a:solidFill>
            </a:rPr>
            <a:t> me PPB (për </a:t>
          </a:r>
          <a:r>
            <a:rPr lang="en-US" sz="900" kern="1200" dirty="0" err="1">
              <a:solidFill>
                <a:schemeClr val="accent5"/>
              </a:solidFill>
            </a:rPr>
            <a:t>letrën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motivimit</a:t>
          </a:r>
          <a:r>
            <a:rPr lang="en-US" sz="900" kern="1200" dirty="0">
              <a:solidFill>
                <a:schemeClr val="accent5"/>
              </a:solidFill>
            </a:rPr>
            <a:t>)</a:t>
          </a: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Identifikimi</a:t>
          </a:r>
          <a:r>
            <a:rPr lang="en-US" sz="900" kern="1200" dirty="0">
              <a:solidFill>
                <a:schemeClr val="accent5"/>
              </a:solidFill>
            </a:rPr>
            <a:t> i </a:t>
          </a:r>
          <a:r>
            <a:rPr lang="en-US" sz="900" kern="1200" dirty="0" err="1">
              <a:solidFill>
                <a:schemeClr val="accent5"/>
              </a:solidFill>
            </a:rPr>
            <a:t>aftësive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zotëruara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nxënësit</a:t>
          </a:r>
          <a:endParaRPr lang="en-US" sz="900" i="0" kern="1200" dirty="0">
            <a:solidFill>
              <a:schemeClr val="accent5"/>
            </a:solidFill>
          </a:endParaRP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 dirty="0" err="1">
              <a:solidFill>
                <a:schemeClr val="accent5"/>
              </a:solidFill>
            </a:rPr>
            <a:t>Aplikim</a:t>
          </a:r>
          <a:r>
            <a:rPr lang="en-US" sz="900" i="0" kern="1200" dirty="0">
              <a:solidFill>
                <a:schemeClr val="accent5"/>
              </a:solidFill>
            </a:rPr>
            <a:t> </a:t>
          </a:r>
          <a:r>
            <a:rPr lang="en-US" sz="900" i="0" kern="1200" dirty="0" err="1">
              <a:solidFill>
                <a:schemeClr val="accent5"/>
              </a:solidFill>
            </a:rPr>
            <a:t>në</a:t>
          </a:r>
          <a:r>
            <a:rPr lang="en-US" sz="900" i="0" kern="1200" dirty="0">
              <a:solidFill>
                <a:schemeClr val="accent5"/>
              </a:solidFill>
            </a:rPr>
            <a:t> tri </a:t>
          </a:r>
          <a:r>
            <a:rPr lang="en-US" sz="900" i="0" kern="1200" dirty="0" err="1">
              <a:solidFill>
                <a:schemeClr val="accent5"/>
              </a:solidFill>
            </a:rPr>
            <a:t>biznese</a:t>
          </a:r>
          <a:r>
            <a:rPr lang="en-US" sz="900" i="0" kern="1200" dirty="0">
              <a:solidFill>
                <a:schemeClr val="accent5"/>
              </a:solidFill>
            </a:rPr>
            <a:t> </a:t>
          </a:r>
          <a:r>
            <a:rPr lang="en-US" sz="900" i="0" kern="1200" dirty="0" err="1">
              <a:solidFill>
                <a:schemeClr val="accent5"/>
              </a:solidFill>
            </a:rPr>
            <a:t>të</a:t>
          </a:r>
          <a:r>
            <a:rPr lang="en-US" sz="900" i="0" kern="1200" dirty="0">
              <a:solidFill>
                <a:schemeClr val="accent5"/>
              </a:solidFill>
            </a:rPr>
            <a:t> </a:t>
          </a:r>
          <a:r>
            <a:rPr lang="en-US" sz="900" i="0" kern="1200" dirty="0" err="1">
              <a:solidFill>
                <a:schemeClr val="accent5"/>
              </a:solidFill>
            </a:rPr>
            <a:t>preferuara</a:t>
          </a:r>
          <a:endParaRPr lang="en-US" sz="900" i="0" kern="1200" dirty="0">
            <a:solidFill>
              <a:schemeClr val="accent5"/>
            </a:solidFill>
          </a:endParaRPr>
        </a:p>
      </dsp:txBody>
      <dsp:txXfrm>
        <a:off x="349558" y="888494"/>
        <a:ext cx="1712007" cy="2419320"/>
      </dsp:txXfrm>
    </dsp:sp>
    <dsp:sp modelId="{E5A0F8AB-EEE9-44B8-8DC8-5BCCE8FBCE62}">
      <dsp:nvSpPr>
        <dsp:cNvPr id="0" name=""/>
        <dsp:cNvSpPr/>
      </dsp:nvSpPr>
      <dsp:spPr>
        <a:xfrm rot="21595296">
          <a:off x="2064321" y="234483"/>
          <a:ext cx="404368" cy="324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64321" y="299407"/>
        <a:ext cx="307083" cy="194570"/>
      </dsp:txXfrm>
    </dsp:sp>
    <dsp:sp modelId="{3BEF382A-47F4-458E-AC0F-3E74E0D77129}">
      <dsp:nvSpPr>
        <dsp:cNvPr id="0" name=""/>
        <dsp:cNvSpPr/>
      </dsp:nvSpPr>
      <dsp:spPr>
        <a:xfrm>
          <a:off x="2636539" y="232862"/>
          <a:ext cx="1901086" cy="48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</a:rPr>
            <a:t>Intervistimi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bizneset</a:t>
          </a:r>
          <a:endParaRPr lang="en-US" sz="900" kern="1200" dirty="0"/>
        </a:p>
      </dsp:txBody>
      <dsp:txXfrm>
        <a:off x="2636539" y="232862"/>
        <a:ext cx="1901086" cy="323913"/>
      </dsp:txXfrm>
    </dsp:sp>
    <dsp:sp modelId="{7CB8A427-23D4-42AC-A5B9-72210D651853}">
      <dsp:nvSpPr>
        <dsp:cNvPr id="0" name=""/>
        <dsp:cNvSpPr/>
      </dsp:nvSpPr>
      <dsp:spPr>
        <a:xfrm>
          <a:off x="2953032" y="804275"/>
          <a:ext cx="1818533" cy="252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Orientim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mbi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pyetjet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mundshme</a:t>
          </a:r>
          <a:endParaRPr lang="en-US" sz="900" kern="1200" dirty="0"/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Përgatitje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kalendarit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intervistave</a:t>
          </a:r>
          <a:endParaRPr lang="en-US" sz="900" kern="1200" dirty="0">
            <a:solidFill>
              <a:schemeClr val="accent5"/>
            </a:solidFill>
          </a:endParaRP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Intervistim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mjediset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biznesit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ose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gjatë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eventeve</a:t>
          </a:r>
          <a:r>
            <a:rPr lang="en-US" sz="900" kern="1200" dirty="0">
              <a:solidFill>
                <a:schemeClr val="accent5"/>
              </a:solidFill>
            </a:rPr>
            <a:t> (</a:t>
          </a:r>
          <a:r>
            <a:rPr lang="en-US" sz="900" kern="1200" dirty="0" err="1">
              <a:solidFill>
                <a:schemeClr val="accent5"/>
              </a:solidFill>
            </a:rPr>
            <a:t>përgj</a:t>
          </a:r>
          <a:r>
            <a:rPr lang="en-US" sz="900" kern="1200" dirty="0">
              <a:solidFill>
                <a:schemeClr val="accent5"/>
              </a:solidFill>
            </a:rPr>
            <a:t>. i </a:t>
          </a:r>
          <a:r>
            <a:rPr lang="en-US" sz="900" kern="1200" dirty="0" err="1">
              <a:solidFill>
                <a:schemeClr val="accent5"/>
              </a:solidFill>
            </a:rPr>
            <a:t>Burimeve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Njerëzore</a:t>
          </a:r>
          <a:r>
            <a:rPr lang="en-US" sz="900" kern="1200" dirty="0">
              <a:solidFill>
                <a:schemeClr val="accent5"/>
              </a:solidFill>
            </a:rPr>
            <a:t>)</a:t>
          </a:r>
        </a:p>
      </dsp:txBody>
      <dsp:txXfrm>
        <a:off x="3006295" y="857538"/>
        <a:ext cx="1712007" cy="2419320"/>
      </dsp:txXfrm>
    </dsp:sp>
    <dsp:sp modelId="{B3E1EA23-1A40-4E22-B3A2-72AB101321B7}">
      <dsp:nvSpPr>
        <dsp:cNvPr id="0" name=""/>
        <dsp:cNvSpPr/>
      </dsp:nvSpPr>
      <dsp:spPr>
        <a:xfrm rot="17736">
          <a:off x="4724758" y="239569"/>
          <a:ext cx="396731" cy="324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724759" y="304175"/>
        <a:ext cx="299446" cy="194570"/>
      </dsp:txXfrm>
    </dsp:sp>
    <dsp:sp modelId="{98BBE3BA-082E-4DED-816F-90DBD67CB440}">
      <dsp:nvSpPr>
        <dsp:cNvPr id="0" name=""/>
        <dsp:cNvSpPr/>
      </dsp:nvSpPr>
      <dsp:spPr>
        <a:xfrm>
          <a:off x="5286165" y="247459"/>
          <a:ext cx="2038564" cy="484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5"/>
              </a:solidFill>
            </a:rPr>
            <a:t>Përzgjedhja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nxënësve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bizneset</a:t>
          </a:r>
          <a:r>
            <a:rPr lang="en-US" sz="900" kern="1200" dirty="0">
              <a:solidFill>
                <a:schemeClr val="accent5"/>
              </a:solidFill>
            </a:rPr>
            <a:t> dhe </a:t>
          </a:r>
          <a:r>
            <a:rPr lang="en-US" sz="900" kern="1200" dirty="0" err="1">
              <a:solidFill>
                <a:schemeClr val="accent5"/>
              </a:solidFill>
            </a:rPr>
            <a:t>vendimi</a:t>
          </a:r>
          <a:r>
            <a:rPr lang="en-US" sz="900" kern="1200" dirty="0">
              <a:solidFill>
                <a:schemeClr val="accent5"/>
              </a:solidFill>
            </a:rPr>
            <a:t> final i </a:t>
          </a:r>
          <a:r>
            <a:rPr lang="en-US" sz="900" kern="1200" dirty="0" err="1">
              <a:solidFill>
                <a:schemeClr val="accent5"/>
              </a:solidFill>
            </a:rPr>
            <a:t>nxënësit</a:t>
          </a:r>
          <a:endParaRPr lang="en-US" sz="900" kern="1200" dirty="0"/>
        </a:p>
      </dsp:txBody>
      <dsp:txXfrm>
        <a:off x="5286165" y="247459"/>
        <a:ext cx="2038564" cy="322766"/>
      </dsp:txXfrm>
    </dsp:sp>
    <dsp:sp modelId="{08D39B57-E2C5-4638-9F74-032730446C44}">
      <dsp:nvSpPr>
        <dsp:cNvPr id="0" name=""/>
        <dsp:cNvSpPr/>
      </dsp:nvSpPr>
      <dsp:spPr>
        <a:xfrm>
          <a:off x="5581837" y="836625"/>
          <a:ext cx="1818533" cy="252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Shqyrtim</a:t>
          </a:r>
          <a:r>
            <a:rPr lang="en-US" sz="900" kern="1200" dirty="0">
              <a:solidFill>
                <a:schemeClr val="accent5"/>
              </a:solidFill>
            </a:rPr>
            <a:t> i </a:t>
          </a:r>
          <a:r>
            <a:rPr lang="en-US" sz="900" kern="1200" dirty="0" err="1">
              <a:solidFill>
                <a:schemeClr val="accent5"/>
              </a:solidFill>
            </a:rPr>
            <a:t>aplikimeve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bizneset</a:t>
          </a:r>
          <a:endParaRPr lang="en-US" sz="900" kern="1200" dirty="0">
            <a:solidFill>
              <a:schemeClr val="accent5"/>
            </a:solidFill>
          </a:endParaRP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Dërgim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çdo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biznes</a:t>
          </a:r>
          <a:r>
            <a:rPr lang="en-US" sz="900" kern="1200" dirty="0">
              <a:solidFill>
                <a:schemeClr val="accent5"/>
              </a:solidFill>
            </a:rPr>
            <a:t> i </a:t>
          </a:r>
          <a:r>
            <a:rPr lang="en-US" sz="900" kern="1200" dirty="0" err="1">
              <a:solidFill>
                <a:schemeClr val="accent5"/>
              </a:solidFill>
            </a:rPr>
            <a:t>listës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emërore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nxënësve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të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përzgjedhur</a:t>
          </a:r>
          <a:endParaRPr lang="en-US" sz="900" kern="1200" dirty="0">
            <a:solidFill>
              <a:schemeClr val="accent5"/>
            </a:solidFill>
          </a:endParaRP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Zgjedhje</a:t>
          </a:r>
          <a:r>
            <a:rPr lang="en-US" sz="900" kern="1200" dirty="0">
              <a:solidFill>
                <a:schemeClr val="accent5"/>
              </a:solidFill>
            </a:rPr>
            <a:t> e </a:t>
          </a:r>
          <a:r>
            <a:rPr lang="en-US" sz="900" kern="1200" dirty="0" err="1">
              <a:solidFill>
                <a:schemeClr val="accent5"/>
              </a:solidFill>
            </a:rPr>
            <a:t>biznesit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nxënësi</a:t>
          </a:r>
          <a:r>
            <a:rPr lang="en-US" sz="900" kern="1200" dirty="0">
              <a:solidFill>
                <a:schemeClr val="accent5"/>
              </a:solidFill>
            </a:rPr>
            <a:t> (</a:t>
          </a:r>
          <a:r>
            <a:rPr lang="en-US" sz="900" kern="1200" dirty="0" err="1">
              <a:solidFill>
                <a:schemeClr val="accent5"/>
              </a:solidFill>
            </a:rPr>
            <a:t>kur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pranohet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nga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më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shumë</a:t>
          </a:r>
          <a:r>
            <a:rPr lang="en-US" sz="900" kern="1200" dirty="0">
              <a:solidFill>
                <a:schemeClr val="accent5"/>
              </a:solidFill>
            </a:rPr>
            <a:t> se </a:t>
          </a:r>
          <a:r>
            <a:rPr lang="en-US" sz="900" kern="1200" dirty="0" err="1">
              <a:solidFill>
                <a:schemeClr val="accent5"/>
              </a:solidFill>
            </a:rPr>
            <a:t>një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biznes</a:t>
          </a:r>
          <a:r>
            <a:rPr lang="en-US" sz="900" kern="1200" dirty="0">
              <a:solidFill>
                <a:schemeClr val="accent5"/>
              </a:solidFill>
            </a:rPr>
            <a:t>)</a:t>
          </a:r>
        </a:p>
        <a:p>
          <a:pPr marL="57150" lvl="1" indent="-57150" algn="just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>
              <a:solidFill>
                <a:schemeClr val="accent5"/>
              </a:solidFill>
            </a:rPr>
            <a:t>Riaplikim</a:t>
          </a:r>
          <a:r>
            <a:rPr lang="en-US" sz="900" kern="1200" dirty="0">
              <a:solidFill>
                <a:schemeClr val="accent5"/>
              </a:solidFill>
            </a:rPr>
            <a:t> për </a:t>
          </a:r>
          <a:r>
            <a:rPr lang="en-US" sz="900" kern="1200" dirty="0" err="1">
              <a:solidFill>
                <a:schemeClr val="accent5"/>
              </a:solidFill>
            </a:rPr>
            <a:t>nxënësit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që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nuk</a:t>
          </a:r>
          <a:r>
            <a:rPr lang="en-US" sz="900" kern="1200" dirty="0">
              <a:solidFill>
                <a:schemeClr val="accent5"/>
              </a:solidFill>
            </a:rPr>
            <a:t> </a:t>
          </a:r>
          <a:r>
            <a:rPr lang="en-US" sz="900" kern="1200" dirty="0" err="1">
              <a:solidFill>
                <a:schemeClr val="accent5"/>
              </a:solidFill>
            </a:rPr>
            <a:t>përzgjidhen</a:t>
          </a:r>
          <a:endParaRPr lang="en-US" sz="900" kern="1200" dirty="0">
            <a:solidFill>
              <a:schemeClr val="accent5"/>
            </a:solidFill>
          </a:endParaRPr>
        </a:p>
      </dsp:txBody>
      <dsp:txXfrm>
        <a:off x="5635100" y="889888"/>
        <a:ext cx="1712007" cy="241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0C16-BC62-40FE-8FE5-9A8211F30378}">
      <dsp:nvSpPr>
        <dsp:cNvPr id="0" name=""/>
        <dsp:cNvSpPr/>
      </dsp:nvSpPr>
      <dsp:spPr>
        <a:xfrm rot="5400000">
          <a:off x="-219949" y="312089"/>
          <a:ext cx="1466327" cy="1026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4"/>
              </a:solidFill>
            </a:rPr>
            <a:t>Përmbajtja</a:t>
          </a:r>
          <a:r>
            <a:rPr lang="en-US" sz="900" kern="1200" dirty="0">
              <a:solidFill>
                <a:schemeClr val="accent4"/>
              </a:solidFill>
            </a:rPr>
            <a:t> e </a:t>
          </a:r>
          <a:r>
            <a:rPr lang="en-US" sz="900" kern="1200" dirty="0" err="1">
              <a:solidFill>
                <a:schemeClr val="accent4"/>
              </a:solidFill>
            </a:rPr>
            <a:t>kontratave</a:t>
          </a:r>
          <a:r>
            <a:rPr lang="en-US" sz="900" kern="1200" dirty="0">
              <a:solidFill>
                <a:schemeClr val="accent4"/>
              </a:solidFill>
            </a:rPr>
            <a:t> dhe </a:t>
          </a:r>
          <a:r>
            <a:rPr lang="en-US" sz="900" kern="1200" dirty="0" err="1">
              <a:solidFill>
                <a:schemeClr val="accent4"/>
              </a:solidFill>
            </a:rPr>
            <a:t>parapërgatitja</a:t>
          </a:r>
          <a:endParaRPr lang="en-US" sz="900" kern="1200" dirty="0">
            <a:solidFill>
              <a:schemeClr val="accent4"/>
            </a:solidFill>
          </a:endParaRPr>
        </a:p>
      </dsp:txBody>
      <dsp:txXfrm rot="-5400000">
        <a:off x="1" y="605355"/>
        <a:ext cx="1026429" cy="439898"/>
      </dsp:txXfrm>
    </dsp:sp>
    <dsp:sp modelId="{A455EB60-0F97-4A33-AB78-29BFFF16BF6E}">
      <dsp:nvSpPr>
        <dsp:cNvPr id="0" name=""/>
        <dsp:cNvSpPr/>
      </dsp:nvSpPr>
      <dsp:spPr>
        <a:xfrm rot="5400000">
          <a:off x="3006950" y="-1965837"/>
          <a:ext cx="1108528" cy="5069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Kontratë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individuale</a:t>
          </a:r>
          <a:r>
            <a:rPr lang="en-US" sz="800" kern="1200" dirty="0">
              <a:solidFill>
                <a:schemeClr val="accent5"/>
              </a:solidFill>
            </a:rPr>
            <a:t>, me </a:t>
          </a:r>
          <a:r>
            <a:rPr lang="en-US" sz="800" kern="1200" dirty="0" err="1">
              <a:solidFill>
                <a:schemeClr val="accent5"/>
              </a:solidFill>
            </a:rPr>
            <a:t>funksion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rregullator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marrëdhënieve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nxënës-biznes-shkollë</a:t>
          </a:r>
          <a:endParaRPr lang="en-US" sz="800" kern="1200" dirty="0">
            <a:solidFill>
              <a:schemeClr val="accent4"/>
            </a:solidFill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accent5"/>
              </a:solidFill>
            </a:rPr>
            <a:t>Përmban:</a:t>
          </a:r>
          <a:endParaRPr lang="en-US" sz="800" kern="1200" dirty="0">
            <a:solidFill>
              <a:schemeClr val="accent5"/>
            </a:solidFill>
          </a:endParaRPr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kohëzgjatjen</a:t>
          </a:r>
          <a:r>
            <a:rPr lang="en-US" sz="800" kern="1200" dirty="0">
              <a:solidFill>
                <a:schemeClr val="accent5"/>
              </a:solidFill>
            </a:rPr>
            <a:t> dhe </a:t>
          </a:r>
          <a:r>
            <a:rPr lang="en-US" sz="800" kern="1200" dirty="0" err="1">
              <a:solidFill>
                <a:schemeClr val="accent5"/>
              </a:solidFill>
            </a:rPr>
            <a:t>volumin</a:t>
          </a:r>
          <a:r>
            <a:rPr lang="en-US" sz="800" kern="1200" dirty="0">
              <a:solidFill>
                <a:schemeClr val="accent5"/>
              </a:solidFill>
            </a:rPr>
            <a:t> e </a:t>
          </a:r>
          <a:r>
            <a:rPr lang="en-US" sz="800" kern="1200" dirty="0" err="1">
              <a:solidFill>
                <a:schemeClr val="accent5"/>
              </a:solidFill>
            </a:rPr>
            <a:t>orëve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PPB; </a:t>
          </a:r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drejtat</a:t>
          </a:r>
          <a:r>
            <a:rPr lang="en-US" sz="800" kern="1200" dirty="0">
              <a:solidFill>
                <a:schemeClr val="accent5"/>
              </a:solidFill>
            </a:rPr>
            <a:t> dhe </a:t>
          </a:r>
          <a:r>
            <a:rPr lang="en-US" sz="800" kern="1200" dirty="0" err="1">
              <a:solidFill>
                <a:schemeClr val="accent5"/>
              </a:solidFill>
            </a:rPr>
            <a:t>detyrimet</a:t>
          </a:r>
          <a:r>
            <a:rPr lang="en-US" sz="800" kern="1200" dirty="0">
              <a:solidFill>
                <a:schemeClr val="accent5"/>
              </a:solidFill>
            </a:rPr>
            <a:t> e </a:t>
          </a:r>
          <a:r>
            <a:rPr lang="en-US" sz="800" kern="1200" dirty="0" err="1">
              <a:solidFill>
                <a:schemeClr val="accent5"/>
              </a:solidFill>
            </a:rPr>
            <a:t>palëve</a:t>
          </a:r>
          <a:r>
            <a:rPr lang="en-US" sz="800" kern="1200" dirty="0">
              <a:solidFill>
                <a:schemeClr val="accent5"/>
              </a:solidFill>
            </a:rPr>
            <a:t>;</a:t>
          </a:r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çështje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mbrojtjes</a:t>
          </a:r>
          <a:r>
            <a:rPr lang="en-US" sz="800" kern="1200" dirty="0">
              <a:solidFill>
                <a:schemeClr val="accent5"/>
              </a:solidFill>
            </a:rPr>
            <a:t>/</a:t>
          </a:r>
          <a:r>
            <a:rPr lang="en-US" sz="800" kern="1200" dirty="0" err="1">
              <a:solidFill>
                <a:schemeClr val="accent5"/>
              </a:solidFill>
            </a:rPr>
            <a:t>sigurisë</a:t>
          </a:r>
          <a:r>
            <a:rPr lang="en-US" sz="800" kern="1200" dirty="0">
              <a:solidFill>
                <a:schemeClr val="accent5"/>
              </a:solidFill>
            </a:rPr>
            <a:t> së </a:t>
          </a:r>
          <a:r>
            <a:rPr lang="en-US" sz="800" kern="1200" dirty="0" err="1">
              <a:solidFill>
                <a:schemeClr val="accent5"/>
              </a:solidFill>
            </a:rPr>
            <a:t>nxënësit</a:t>
          </a:r>
          <a:r>
            <a:rPr lang="en-US" sz="800" kern="1200" dirty="0">
              <a:solidFill>
                <a:schemeClr val="accent5"/>
              </a:solidFill>
            </a:rPr>
            <a:t>,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trajtimit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mosmarrëveshjeve</a:t>
          </a:r>
          <a:r>
            <a:rPr lang="en-US" sz="800" kern="1200" dirty="0">
              <a:solidFill>
                <a:schemeClr val="accent5"/>
              </a:solidFill>
            </a:rPr>
            <a:t>/</a:t>
          </a:r>
          <a:r>
            <a:rPr lang="en-US" sz="800" kern="1200" dirty="0" err="1">
              <a:solidFill>
                <a:schemeClr val="accent5"/>
              </a:solidFill>
            </a:rPr>
            <a:t>zgjidhjes</a:t>
          </a:r>
          <a:r>
            <a:rPr lang="en-US" sz="800" kern="1200" dirty="0">
              <a:solidFill>
                <a:schemeClr val="accent5"/>
              </a:solidFill>
            </a:rPr>
            <a:t> së </a:t>
          </a:r>
          <a:r>
            <a:rPr lang="en-US" sz="800" kern="1200" dirty="0" err="1">
              <a:solidFill>
                <a:schemeClr val="accent5"/>
              </a:solidFill>
            </a:rPr>
            <a:t>kontratës</a:t>
          </a:r>
          <a:r>
            <a:rPr lang="en-US" sz="800" kern="1200" dirty="0">
              <a:solidFill>
                <a:schemeClr val="accent5"/>
              </a:solidFill>
            </a:rPr>
            <a:t>.</a:t>
          </a: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Përgatitje</a:t>
          </a:r>
          <a:r>
            <a:rPr lang="en-US" sz="800" kern="1200" dirty="0">
              <a:solidFill>
                <a:schemeClr val="accent5"/>
              </a:solidFill>
            </a:rPr>
            <a:t> e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dhënave</a:t>
          </a:r>
          <a:r>
            <a:rPr lang="en-US" sz="800" kern="1200" dirty="0">
              <a:solidFill>
                <a:schemeClr val="accent5"/>
              </a:solidFill>
            </a:rPr>
            <a:t> për </a:t>
          </a:r>
          <a:r>
            <a:rPr lang="en-US" sz="800" kern="1200" dirty="0" err="1">
              <a:solidFill>
                <a:schemeClr val="accent5"/>
              </a:solidFill>
            </a:rPr>
            <a:t>plotësimin</a:t>
          </a:r>
          <a:r>
            <a:rPr lang="en-US" sz="800" kern="1200" dirty="0">
              <a:solidFill>
                <a:schemeClr val="accent5"/>
              </a:solidFill>
            </a:rPr>
            <a:t> e </a:t>
          </a:r>
          <a:r>
            <a:rPr lang="en-US" sz="800" kern="1200" dirty="0" err="1">
              <a:solidFill>
                <a:schemeClr val="accent5"/>
              </a:solidFill>
            </a:rPr>
            <a:t>kontratave</a:t>
          </a:r>
          <a:endParaRPr lang="en-US" sz="800" kern="1200" dirty="0">
            <a:solidFill>
              <a:schemeClr val="accent5"/>
            </a:solidFill>
          </a:endParaRPr>
        </a:p>
      </dsp:txBody>
      <dsp:txXfrm rot="-5400000">
        <a:off x="1026429" y="68798"/>
        <a:ext cx="5015456" cy="1000300"/>
      </dsp:txXfrm>
    </dsp:sp>
    <dsp:sp modelId="{88DADAC2-680A-46D0-8623-24E859E98770}">
      <dsp:nvSpPr>
        <dsp:cNvPr id="0" name=""/>
        <dsp:cNvSpPr/>
      </dsp:nvSpPr>
      <dsp:spPr>
        <a:xfrm rot="5400000">
          <a:off x="-219949" y="1695787"/>
          <a:ext cx="1466327" cy="1026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4"/>
              </a:solidFill>
            </a:rPr>
            <a:t>Nënshkrimi</a:t>
          </a:r>
          <a:endParaRPr lang="en-US" sz="700" kern="1200" dirty="0">
            <a:solidFill>
              <a:schemeClr val="accent4"/>
            </a:solidFill>
          </a:endParaRPr>
        </a:p>
      </dsp:txBody>
      <dsp:txXfrm rot="-5400000">
        <a:off x="1" y="1989053"/>
        <a:ext cx="1026429" cy="439898"/>
      </dsp:txXfrm>
    </dsp:sp>
    <dsp:sp modelId="{6EF4A1F5-E59F-4BA0-973D-F13CDC5BC3C2}">
      <dsp:nvSpPr>
        <dsp:cNvPr id="0" name=""/>
        <dsp:cNvSpPr/>
      </dsp:nvSpPr>
      <dsp:spPr>
        <a:xfrm rot="5400000">
          <a:off x="2983327" y="-582390"/>
          <a:ext cx="1155773" cy="5069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Kontrata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tripalëshe</a:t>
          </a:r>
          <a:r>
            <a:rPr lang="en-US" sz="800" kern="1200" dirty="0">
              <a:solidFill>
                <a:schemeClr val="accent5"/>
              </a:solidFill>
            </a:rPr>
            <a:t>, </a:t>
          </a:r>
          <a:r>
            <a:rPr lang="en-US" sz="800" kern="1200" dirty="0" err="1">
              <a:solidFill>
                <a:schemeClr val="accent5"/>
              </a:solidFill>
            </a:rPr>
            <a:t>ku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nënshkruan</a:t>
          </a:r>
          <a:r>
            <a:rPr lang="en-US" sz="800" kern="1200" dirty="0">
              <a:solidFill>
                <a:schemeClr val="accent5"/>
              </a:solidFill>
            </a:rPr>
            <a:t>:</a:t>
          </a:r>
          <a:endParaRPr lang="en-US" sz="800" kern="1200" dirty="0"/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prindi</a:t>
          </a:r>
          <a:r>
            <a:rPr lang="en-US" sz="800" kern="1200" dirty="0">
              <a:solidFill>
                <a:schemeClr val="accent5"/>
              </a:solidFill>
            </a:rPr>
            <a:t> (</a:t>
          </a:r>
          <a:r>
            <a:rPr lang="en-US" sz="800" kern="1200" dirty="0" err="1">
              <a:solidFill>
                <a:schemeClr val="accent5"/>
              </a:solidFill>
            </a:rPr>
            <a:t>kujdestari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ligjor</a:t>
          </a:r>
          <a:r>
            <a:rPr lang="en-US" sz="800" kern="1200" dirty="0">
              <a:solidFill>
                <a:schemeClr val="accent5"/>
              </a:solidFill>
            </a:rPr>
            <a:t>) </a:t>
          </a:r>
          <a:r>
            <a:rPr lang="en-US" sz="800" kern="1200" dirty="0" err="1">
              <a:solidFill>
                <a:schemeClr val="accent5"/>
              </a:solidFill>
            </a:rPr>
            <a:t>nëse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nxënësi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është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nën</a:t>
          </a:r>
          <a:r>
            <a:rPr lang="en-US" sz="800" kern="1200" dirty="0">
              <a:solidFill>
                <a:schemeClr val="accent5"/>
              </a:solidFill>
            </a:rPr>
            <a:t> 18 </a:t>
          </a:r>
          <a:r>
            <a:rPr lang="en-US" sz="800" kern="1200" dirty="0" err="1">
              <a:solidFill>
                <a:schemeClr val="accent5"/>
              </a:solidFill>
            </a:rPr>
            <a:t>vjeç</a:t>
          </a:r>
          <a:r>
            <a:rPr lang="en-US" sz="800" kern="1200" dirty="0">
              <a:solidFill>
                <a:schemeClr val="accent5"/>
              </a:solidFill>
            </a:rPr>
            <a:t>, </a:t>
          </a:r>
          <a:r>
            <a:rPr lang="en-US" sz="800" kern="1200" dirty="0" err="1">
              <a:solidFill>
                <a:schemeClr val="accent5"/>
              </a:solidFill>
            </a:rPr>
            <a:t>ose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vetë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nxënësi</a:t>
          </a:r>
          <a:r>
            <a:rPr lang="en-US" sz="800" kern="1200" dirty="0">
              <a:solidFill>
                <a:schemeClr val="accent5"/>
              </a:solidFill>
            </a:rPr>
            <a:t>;</a:t>
          </a:r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drejtuesi</a:t>
          </a:r>
          <a:r>
            <a:rPr lang="en-US" sz="800" kern="1200" dirty="0">
              <a:solidFill>
                <a:schemeClr val="accent5"/>
              </a:solidFill>
            </a:rPr>
            <a:t> i </a:t>
          </a:r>
          <a:r>
            <a:rPr lang="en-US" sz="800" kern="1200" dirty="0" err="1">
              <a:solidFill>
                <a:schemeClr val="accent5"/>
              </a:solidFill>
            </a:rPr>
            <a:t>IoAFP</a:t>
          </a:r>
          <a:r>
            <a:rPr lang="en-US" sz="800" kern="1200" dirty="0">
              <a:solidFill>
                <a:schemeClr val="accent5"/>
              </a:solidFill>
            </a:rPr>
            <a:t>;</a:t>
          </a:r>
        </a:p>
        <a:p>
          <a:pPr marL="114300" lvl="2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biznesi</a:t>
          </a:r>
          <a:endParaRPr lang="en-US" sz="800" kern="1200" dirty="0">
            <a:solidFill>
              <a:schemeClr val="accent5"/>
            </a:solidFill>
          </a:endParaRPr>
        </a:p>
      </dsp:txBody>
      <dsp:txXfrm rot="-5400000">
        <a:off x="1026429" y="1430928"/>
        <a:ext cx="5013150" cy="1042933"/>
      </dsp:txXfrm>
    </dsp:sp>
    <dsp:sp modelId="{A01BEA87-C8D9-4242-98CA-B0030940FFD0}">
      <dsp:nvSpPr>
        <dsp:cNvPr id="0" name=""/>
        <dsp:cNvSpPr/>
      </dsp:nvSpPr>
      <dsp:spPr>
        <a:xfrm rot="5400000">
          <a:off x="-219949" y="3008788"/>
          <a:ext cx="1466327" cy="1026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chemeClr val="accent4"/>
              </a:solidFill>
            </a:rPr>
            <a:t>Dokumentimi</a:t>
          </a:r>
          <a:r>
            <a:rPr lang="en-US" sz="900" kern="1200" dirty="0">
              <a:solidFill>
                <a:schemeClr val="accent4"/>
              </a:solidFill>
            </a:rPr>
            <a:t> (</a:t>
          </a:r>
          <a:r>
            <a:rPr lang="en-US" sz="900" kern="1200" dirty="0" err="1">
              <a:solidFill>
                <a:schemeClr val="accent4"/>
              </a:solidFill>
            </a:rPr>
            <a:t>ruajtja</a:t>
          </a:r>
          <a:r>
            <a:rPr lang="en-US" sz="900" kern="1200" dirty="0">
              <a:solidFill>
                <a:schemeClr val="accent4"/>
              </a:solidFill>
            </a:rPr>
            <a:t>)</a:t>
          </a:r>
        </a:p>
      </dsp:txBody>
      <dsp:txXfrm rot="-5400000">
        <a:off x="1" y="3302054"/>
        <a:ext cx="1026429" cy="439898"/>
      </dsp:txXfrm>
    </dsp:sp>
    <dsp:sp modelId="{536E04BA-20EF-43CC-9362-E33D49768651}">
      <dsp:nvSpPr>
        <dsp:cNvPr id="0" name=""/>
        <dsp:cNvSpPr/>
      </dsp:nvSpPr>
      <dsp:spPr>
        <a:xfrm rot="5400000">
          <a:off x="3054025" y="730610"/>
          <a:ext cx="1014379" cy="5069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Mbledhje</a:t>
          </a:r>
          <a:r>
            <a:rPr lang="en-US" sz="800" kern="1200" dirty="0">
              <a:solidFill>
                <a:schemeClr val="accent5"/>
              </a:solidFill>
            </a:rPr>
            <a:t> e </a:t>
          </a:r>
          <a:r>
            <a:rPr lang="en-US" sz="800" kern="1200" dirty="0" err="1">
              <a:solidFill>
                <a:schemeClr val="accent5"/>
              </a:solidFill>
            </a:rPr>
            <a:t>kontratave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të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nënshkruara</a:t>
          </a:r>
          <a:endParaRPr lang="en-US" sz="800" kern="1200" dirty="0"/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>
              <a:solidFill>
                <a:schemeClr val="accent5"/>
              </a:solidFill>
            </a:rPr>
            <a:t>Ruatje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deri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një</a:t>
          </a:r>
          <a:r>
            <a:rPr lang="en-US" sz="800" kern="1200" dirty="0">
              <a:solidFill>
                <a:schemeClr val="accent5"/>
              </a:solidFill>
            </a:rPr>
            <a:t> </a:t>
          </a:r>
          <a:r>
            <a:rPr lang="en-US" sz="800" kern="1200" dirty="0" err="1">
              <a:solidFill>
                <a:schemeClr val="accent5"/>
              </a:solidFill>
            </a:rPr>
            <a:t>vit</a:t>
          </a:r>
          <a:r>
            <a:rPr lang="en-US" sz="800" kern="1200" dirty="0">
              <a:solidFill>
                <a:schemeClr val="accent5"/>
              </a:solidFill>
            </a:rPr>
            <a:t> pas </a:t>
          </a:r>
          <a:r>
            <a:rPr lang="en-US" sz="800" kern="1200" dirty="0" err="1">
              <a:solidFill>
                <a:schemeClr val="accent5"/>
              </a:solidFill>
            </a:rPr>
            <a:t>vlefshmërisë</a:t>
          </a:r>
          <a:r>
            <a:rPr lang="en-US" sz="800" kern="1200" dirty="0">
              <a:solidFill>
                <a:schemeClr val="accent5"/>
              </a:solidFill>
            </a:rPr>
            <a:t> </a:t>
          </a:r>
        </a:p>
      </dsp:txBody>
      <dsp:txXfrm rot="-5400000">
        <a:off x="1026430" y="2807723"/>
        <a:ext cx="5020052" cy="91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12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33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934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689e5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689e58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82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48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68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78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689e5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689e58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1141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8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0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c1689e58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c1689e58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16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363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552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51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c1689e5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c1689e5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49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c1689e5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c1689e5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689e5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689e58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079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85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c1689e5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ac1689e58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24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689e5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689e58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29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31150" y="1152450"/>
            <a:ext cx="6281700" cy="1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2100" y="2834125"/>
            <a:ext cx="477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395258" y="720555"/>
            <a:ext cx="4507101" cy="15490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Trajnimi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Praktikat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profesionale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në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biznes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b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Moduli III </a:t>
            </a:r>
            <a:b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</a:b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“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Planifikimi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organizimi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dhe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koordinimi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i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praktikës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profesionale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në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15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biznes</a:t>
            </a:r>
            <a:r>
              <a:rPr lang="en-GB" sz="1500" b="0" i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”</a:t>
            </a:r>
            <a:endParaRPr sz="1500" b="0" i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7806563" y="3130301"/>
            <a:ext cx="582077" cy="986437"/>
          </a:xfrm>
          <a:custGeom>
            <a:avLst/>
            <a:gdLst/>
            <a:ahLst/>
            <a:cxnLst/>
            <a:rect l="l" t="t" r="r" b="b"/>
            <a:pathLst>
              <a:path w="14813" h="23889" extrusionOk="0">
                <a:moveTo>
                  <a:pt x="1" y="0"/>
                </a:moveTo>
                <a:lnTo>
                  <a:pt x="1" y="23888"/>
                </a:lnTo>
                <a:lnTo>
                  <a:pt x="14813" y="1194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7806563" y="2054550"/>
            <a:ext cx="582077" cy="986437"/>
          </a:xfrm>
          <a:custGeom>
            <a:avLst/>
            <a:gdLst/>
            <a:ahLst/>
            <a:cxnLst/>
            <a:rect l="l" t="t" r="r" b="b"/>
            <a:pathLst>
              <a:path w="14813" h="23889" extrusionOk="0">
                <a:moveTo>
                  <a:pt x="1" y="1"/>
                </a:moveTo>
                <a:lnTo>
                  <a:pt x="1" y="23888"/>
                </a:lnTo>
                <a:lnTo>
                  <a:pt x="14813" y="119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7806563" y="889125"/>
            <a:ext cx="582077" cy="986458"/>
          </a:xfrm>
          <a:custGeom>
            <a:avLst/>
            <a:gdLst/>
            <a:ahLst/>
            <a:cxnLst/>
            <a:rect l="l" t="t" r="r" b="b"/>
            <a:pathLst>
              <a:path w="14813" h="23904" extrusionOk="0">
                <a:moveTo>
                  <a:pt x="1" y="0"/>
                </a:moveTo>
                <a:lnTo>
                  <a:pt x="1" y="23904"/>
                </a:lnTo>
                <a:lnTo>
                  <a:pt x="14813" y="1196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/>
          </a:p>
        </p:txBody>
      </p:sp>
      <p:sp>
        <p:nvSpPr>
          <p:cNvPr id="59" name="Google Shape;59;p15"/>
          <p:cNvSpPr txBox="1"/>
          <p:nvPr/>
        </p:nvSpPr>
        <p:spPr>
          <a:xfrm>
            <a:off x="6323361" y="1220834"/>
            <a:ext cx="10608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7468508" y="1220847"/>
            <a:ext cx="3381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6323361" y="2368705"/>
            <a:ext cx="10608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7384034" y="2368718"/>
            <a:ext cx="4227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323361" y="3453329"/>
            <a:ext cx="10608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7384034" y="3453342"/>
            <a:ext cx="4227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005922" y="3278156"/>
            <a:ext cx="1843325" cy="690778"/>
          </a:xfrm>
          <a:custGeom>
            <a:avLst/>
            <a:gdLst/>
            <a:ahLst/>
            <a:cxnLst/>
            <a:rect l="l" t="t" r="r" b="b"/>
            <a:pathLst>
              <a:path w="50613" h="18967" extrusionOk="0">
                <a:moveTo>
                  <a:pt x="2524" y="0"/>
                </a:moveTo>
                <a:cubicBezTo>
                  <a:pt x="1129" y="0"/>
                  <a:pt x="0" y="1129"/>
                  <a:pt x="0" y="2524"/>
                </a:cubicBezTo>
                <a:lnTo>
                  <a:pt x="0" y="18966"/>
                </a:lnTo>
                <a:lnTo>
                  <a:pt x="50613" y="18966"/>
                </a:lnTo>
                <a:lnTo>
                  <a:pt x="506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6005922" y="3358061"/>
            <a:ext cx="338087" cy="210435"/>
          </a:xfrm>
          <a:custGeom>
            <a:avLst/>
            <a:gdLst/>
            <a:ahLst/>
            <a:cxnLst/>
            <a:rect l="l" t="t" r="r" b="b"/>
            <a:pathLst>
              <a:path w="9283" h="5778" extrusionOk="0">
                <a:moveTo>
                  <a:pt x="0" y="1"/>
                </a:moveTo>
                <a:lnTo>
                  <a:pt x="0" y="5643"/>
                </a:lnTo>
                <a:cubicBezTo>
                  <a:pt x="792" y="5735"/>
                  <a:pt x="1526" y="5777"/>
                  <a:pt x="2205" y="5777"/>
                </a:cubicBezTo>
                <a:cubicBezTo>
                  <a:pt x="7332" y="5777"/>
                  <a:pt x="9283" y="3360"/>
                  <a:pt x="8715" y="1505"/>
                </a:cubicBezTo>
                <a:cubicBezTo>
                  <a:pt x="8511" y="832"/>
                  <a:pt x="8234" y="601"/>
                  <a:pt x="7735" y="601"/>
                </a:cubicBezTo>
                <a:cubicBezTo>
                  <a:pt x="7049" y="601"/>
                  <a:pt x="5943" y="1038"/>
                  <a:pt x="4029" y="1364"/>
                </a:cubicBezTo>
                <a:cubicBezTo>
                  <a:pt x="3652" y="1430"/>
                  <a:pt x="3307" y="1459"/>
                  <a:pt x="2992" y="1459"/>
                </a:cubicBezTo>
                <a:cubicBezTo>
                  <a:pt x="747" y="1459"/>
                  <a:pt x="0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5028600" y="3464807"/>
            <a:ext cx="1294767" cy="789549"/>
          </a:xfrm>
          <a:custGeom>
            <a:avLst/>
            <a:gdLst/>
            <a:ahLst/>
            <a:cxnLst/>
            <a:rect l="l" t="t" r="r" b="b"/>
            <a:pathLst>
              <a:path w="35551" h="21679" extrusionOk="0">
                <a:moveTo>
                  <a:pt x="35550" y="1"/>
                </a:moveTo>
                <a:cubicBezTo>
                  <a:pt x="34514" y="2409"/>
                  <a:pt x="26958" y="3041"/>
                  <a:pt x="19320" y="3041"/>
                </a:cubicBezTo>
                <a:cubicBezTo>
                  <a:pt x="10902" y="3041"/>
                  <a:pt x="2383" y="2274"/>
                  <a:pt x="2383" y="2274"/>
                </a:cubicBezTo>
                <a:cubicBezTo>
                  <a:pt x="1082" y="2274"/>
                  <a:pt x="1" y="3339"/>
                  <a:pt x="1" y="4656"/>
                </a:cubicBezTo>
                <a:lnTo>
                  <a:pt x="1" y="19312"/>
                </a:lnTo>
                <a:cubicBezTo>
                  <a:pt x="1" y="20613"/>
                  <a:pt x="1082" y="21678"/>
                  <a:pt x="2383" y="21678"/>
                </a:cubicBezTo>
                <a:lnTo>
                  <a:pt x="33183" y="21678"/>
                </a:lnTo>
                <a:cubicBezTo>
                  <a:pt x="34484" y="21678"/>
                  <a:pt x="35550" y="20613"/>
                  <a:pt x="35550" y="19312"/>
                </a:cubicBezTo>
                <a:lnTo>
                  <a:pt x="355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6005922" y="2204941"/>
            <a:ext cx="1843325" cy="691361"/>
          </a:xfrm>
          <a:custGeom>
            <a:avLst/>
            <a:gdLst/>
            <a:ahLst/>
            <a:cxnLst/>
            <a:rect l="l" t="t" r="r" b="b"/>
            <a:pathLst>
              <a:path w="50613" h="18983" extrusionOk="0">
                <a:moveTo>
                  <a:pt x="2524" y="1"/>
                </a:moveTo>
                <a:cubicBezTo>
                  <a:pt x="1129" y="1"/>
                  <a:pt x="0" y="1129"/>
                  <a:pt x="0" y="2524"/>
                </a:cubicBezTo>
                <a:lnTo>
                  <a:pt x="0" y="18982"/>
                </a:lnTo>
                <a:lnTo>
                  <a:pt x="50613" y="18982"/>
                </a:lnTo>
                <a:lnTo>
                  <a:pt x="506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6005922" y="2284846"/>
            <a:ext cx="338050" cy="210580"/>
          </a:xfrm>
          <a:custGeom>
            <a:avLst/>
            <a:gdLst/>
            <a:ahLst/>
            <a:cxnLst/>
            <a:rect l="l" t="t" r="r" b="b"/>
            <a:pathLst>
              <a:path w="9282" h="5782" extrusionOk="0">
                <a:moveTo>
                  <a:pt x="0" y="1"/>
                </a:moveTo>
                <a:lnTo>
                  <a:pt x="0" y="5644"/>
                </a:lnTo>
                <a:cubicBezTo>
                  <a:pt x="801" y="5738"/>
                  <a:pt x="1544" y="5782"/>
                  <a:pt x="2230" y="5782"/>
                </a:cubicBezTo>
                <a:cubicBezTo>
                  <a:pt x="7338" y="5782"/>
                  <a:pt x="9282" y="3358"/>
                  <a:pt x="8715" y="1506"/>
                </a:cubicBezTo>
                <a:cubicBezTo>
                  <a:pt x="8510" y="838"/>
                  <a:pt x="8232" y="608"/>
                  <a:pt x="7731" y="608"/>
                </a:cubicBezTo>
                <a:cubicBezTo>
                  <a:pt x="7045" y="608"/>
                  <a:pt x="5940" y="1039"/>
                  <a:pt x="4029" y="1365"/>
                </a:cubicBezTo>
                <a:cubicBezTo>
                  <a:pt x="3652" y="1430"/>
                  <a:pt x="3307" y="1459"/>
                  <a:pt x="2992" y="1459"/>
                </a:cubicBezTo>
                <a:cubicBezTo>
                  <a:pt x="747" y="1459"/>
                  <a:pt x="0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028600" y="2391628"/>
            <a:ext cx="1294767" cy="790095"/>
          </a:xfrm>
          <a:custGeom>
            <a:avLst/>
            <a:gdLst/>
            <a:ahLst/>
            <a:cxnLst/>
            <a:rect l="l" t="t" r="r" b="b"/>
            <a:pathLst>
              <a:path w="35551" h="21694" extrusionOk="0">
                <a:moveTo>
                  <a:pt x="35550" y="0"/>
                </a:moveTo>
                <a:cubicBezTo>
                  <a:pt x="34515" y="2413"/>
                  <a:pt x="26978" y="3046"/>
                  <a:pt x="19350" y="3046"/>
                </a:cubicBezTo>
                <a:cubicBezTo>
                  <a:pt x="10922" y="3046"/>
                  <a:pt x="2383" y="2273"/>
                  <a:pt x="2383" y="2273"/>
                </a:cubicBezTo>
                <a:cubicBezTo>
                  <a:pt x="1082" y="2273"/>
                  <a:pt x="1" y="3354"/>
                  <a:pt x="1" y="4655"/>
                </a:cubicBezTo>
                <a:lnTo>
                  <a:pt x="1" y="19311"/>
                </a:lnTo>
                <a:cubicBezTo>
                  <a:pt x="1" y="20612"/>
                  <a:pt x="1082" y="21693"/>
                  <a:pt x="2383" y="21693"/>
                </a:cubicBezTo>
                <a:lnTo>
                  <a:pt x="33183" y="21693"/>
                </a:lnTo>
                <a:cubicBezTo>
                  <a:pt x="34484" y="21693"/>
                  <a:pt x="35550" y="20612"/>
                  <a:pt x="35550" y="19311"/>
                </a:cubicBezTo>
                <a:lnTo>
                  <a:pt x="3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005922" y="1036415"/>
            <a:ext cx="1843325" cy="691324"/>
          </a:xfrm>
          <a:custGeom>
            <a:avLst/>
            <a:gdLst/>
            <a:ahLst/>
            <a:cxnLst/>
            <a:rect l="l" t="t" r="r" b="b"/>
            <a:pathLst>
              <a:path w="50613" h="18982" extrusionOk="0">
                <a:moveTo>
                  <a:pt x="2524" y="0"/>
                </a:moveTo>
                <a:cubicBezTo>
                  <a:pt x="1129" y="0"/>
                  <a:pt x="0" y="1144"/>
                  <a:pt x="0" y="2539"/>
                </a:cubicBezTo>
                <a:lnTo>
                  <a:pt x="0" y="18982"/>
                </a:lnTo>
                <a:lnTo>
                  <a:pt x="50613" y="18982"/>
                </a:lnTo>
                <a:lnTo>
                  <a:pt x="506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005922" y="1116320"/>
            <a:ext cx="338050" cy="210617"/>
          </a:xfrm>
          <a:custGeom>
            <a:avLst/>
            <a:gdLst/>
            <a:ahLst/>
            <a:cxnLst/>
            <a:rect l="l" t="t" r="r" b="b"/>
            <a:pathLst>
              <a:path w="9282" h="5783" extrusionOk="0">
                <a:moveTo>
                  <a:pt x="0" y="1"/>
                </a:moveTo>
                <a:lnTo>
                  <a:pt x="0" y="5643"/>
                </a:lnTo>
                <a:cubicBezTo>
                  <a:pt x="805" y="5738"/>
                  <a:pt x="1551" y="5782"/>
                  <a:pt x="2239" y="5782"/>
                </a:cubicBezTo>
                <a:cubicBezTo>
                  <a:pt x="7341" y="5782"/>
                  <a:pt x="9281" y="3372"/>
                  <a:pt x="8715" y="1521"/>
                </a:cubicBezTo>
                <a:cubicBezTo>
                  <a:pt x="8510" y="845"/>
                  <a:pt x="8231" y="612"/>
                  <a:pt x="7728" y="612"/>
                </a:cubicBezTo>
                <a:cubicBezTo>
                  <a:pt x="7041" y="612"/>
                  <a:pt x="5937" y="1045"/>
                  <a:pt x="4029" y="1380"/>
                </a:cubicBezTo>
                <a:cubicBezTo>
                  <a:pt x="3662" y="1442"/>
                  <a:pt x="3325" y="1469"/>
                  <a:pt x="3016" y="1469"/>
                </a:cubicBezTo>
                <a:cubicBezTo>
                  <a:pt x="753" y="1469"/>
                  <a:pt x="0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028600" y="1223649"/>
            <a:ext cx="1294767" cy="789513"/>
          </a:xfrm>
          <a:custGeom>
            <a:avLst/>
            <a:gdLst/>
            <a:ahLst/>
            <a:cxnLst/>
            <a:rect l="l" t="t" r="r" b="b"/>
            <a:pathLst>
              <a:path w="35551" h="21678" extrusionOk="0">
                <a:moveTo>
                  <a:pt x="35550" y="0"/>
                </a:moveTo>
                <a:cubicBezTo>
                  <a:pt x="34514" y="2409"/>
                  <a:pt x="26958" y="3040"/>
                  <a:pt x="19320" y="3040"/>
                </a:cubicBezTo>
                <a:cubicBezTo>
                  <a:pt x="10902" y="3040"/>
                  <a:pt x="2383" y="2273"/>
                  <a:pt x="2383" y="2273"/>
                </a:cubicBezTo>
                <a:cubicBezTo>
                  <a:pt x="1082" y="2273"/>
                  <a:pt x="1" y="3339"/>
                  <a:pt x="1" y="4640"/>
                </a:cubicBezTo>
                <a:lnTo>
                  <a:pt x="1" y="19296"/>
                </a:lnTo>
                <a:cubicBezTo>
                  <a:pt x="1" y="20612"/>
                  <a:pt x="1082" y="21678"/>
                  <a:pt x="2383" y="21678"/>
                </a:cubicBezTo>
                <a:lnTo>
                  <a:pt x="33183" y="21678"/>
                </a:lnTo>
                <a:cubicBezTo>
                  <a:pt x="34484" y="21678"/>
                  <a:pt x="35550" y="20612"/>
                  <a:pt x="35550" y="19296"/>
                </a:cubicBezTo>
                <a:lnTo>
                  <a:pt x="3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5;p15"/>
          <p:cNvSpPr txBox="1">
            <a:spLocks/>
          </p:cNvSpPr>
          <p:nvPr/>
        </p:nvSpPr>
        <p:spPr>
          <a:xfrm>
            <a:off x="458631" y="2328764"/>
            <a:ext cx="4380356" cy="153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GB" sz="2000" b="1" dirty="0" err="1">
                <a:solidFill>
                  <a:schemeClr val="accent5"/>
                </a:solidFill>
              </a:rPr>
              <a:t>Seanca</a:t>
            </a:r>
            <a:r>
              <a:rPr lang="en-GB" sz="2000" b="1" dirty="0">
                <a:solidFill>
                  <a:schemeClr val="accent5"/>
                </a:solidFill>
              </a:rPr>
              <a:t> I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GB" sz="2000" dirty="0">
              <a:solidFill>
                <a:schemeClr val="accent5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GB" sz="2000" b="1" dirty="0">
                <a:solidFill>
                  <a:schemeClr val="accent5"/>
                </a:solidFill>
              </a:rPr>
              <a:t>“</a:t>
            </a:r>
            <a:r>
              <a:rPr lang="en-GB" sz="2000" b="1" dirty="0" err="1">
                <a:solidFill>
                  <a:schemeClr val="accent5"/>
                </a:solidFill>
              </a:rPr>
              <a:t>Planifikimi</a:t>
            </a:r>
            <a:r>
              <a:rPr lang="en-GB" sz="2000" b="1" dirty="0">
                <a:solidFill>
                  <a:schemeClr val="accent5"/>
                </a:solidFill>
              </a:rPr>
              <a:t> i </a:t>
            </a:r>
            <a:r>
              <a:rPr lang="en-GB" sz="2000" b="1" dirty="0" err="1">
                <a:solidFill>
                  <a:schemeClr val="accent5"/>
                </a:solidFill>
              </a:rPr>
              <a:t>praktikës</a:t>
            </a:r>
            <a:r>
              <a:rPr lang="en-GB" sz="2000" b="1" dirty="0">
                <a:solidFill>
                  <a:schemeClr val="accent5"/>
                </a:solidFill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</a:rPr>
              <a:t>profesionale</a:t>
            </a:r>
            <a:r>
              <a:rPr lang="en-GB" sz="2000" b="1" dirty="0">
                <a:solidFill>
                  <a:schemeClr val="accent5"/>
                </a:solidFill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</a:rPr>
              <a:t>në</a:t>
            </a:r>
            <a:r>
              <a:rPr lang="en-GB" sz="2000" b="1" dirty="0">
                <a:solidFill>
                  <a:schemeClr val="accent5"/>
                </a:solidFill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</a:rPr>
              <a:t>biznes</a:t>
            </a:r>
            <a:r>
              <a:rPr lang="en-GB" sz="2000" b="1" dirty="0">
                <a:solidFill>
                  <a:schemeClr val="accent5"/>
                </a:solidFill>
              </a:rPr>
              <a:t>” </a:t>
            </a:r>
          </a:p>
        </p:txBody>
      </p:sp>
      <p:sp>
        <p:nvSpPr>
          <p:cNvPr id="23" name="Google Shape;55;p15"/>
          <p:cNvSpPr txBox="1">
            <a:spLocks/>
          </p:cNvSpPr>
          <p:nvPr/>
        </p:nvSpPr>
        <p:spPr>
          <a:xfrm>
            <a:off x="436980" y="3984477"/>
            <a:ext cx="4380356" cy="53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GB" sz="1600" i="1" dirty="0" err="1">
                <a:solidFill>
                  <a:schemeClr val="accent5"/>
                </a:solidFill>
              </a:rPr>
              <a:t>Trajnues</a:t>
            </a:r>
            <a:r>
              <a:rPr lang="en-GB" sz="1600" i="1" dirty="0">
                <a:solidFill>
                  <a:schemeClr val="accent5"/>
                </a:solidFill>
              </a:rPr>
              <a:t>: Robert </a:t>
            </a:r>
            <a:r>
              <a:rPr lang="en-GB" sz="1600" i="1" dirty="0" err="1">
                <a:solidFill>
                  <a:schemeClr val="accent5"/>
                </a:solidFill>
              </a:rPr>
              <a:t>Gjedia</a:t>
            </a:r>
            <a:r>
              <a:rPr lang="en-GB" sz="1600" i="1" dirty="0">
                <a:solidFill>
                  <a:schemeClr val="accent5"/>
                </a:solidFill>
              </a:rPr>
              <a:t> / Edlira Kola</a:t>
            </a:r>
          </a:p>
        </p:txBody>
      </p:sp>
      <p:pic>
        <p:nvPicPr>
          <p:cNvPr id="24" name="Picture 23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1C1F2C-66A9-E4BC-6CB7-82C7247BF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5" y="4396807"/>
            <a:ext cx="661543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01831" y="61762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dirty="0">
                <a:solidFill>
                  <a:schemeClr val="accent5"/>
                </a:solidFill>
              </a:rPr>
              <a:t>III. </a:t>
            </a:r>
            <a:r>
              <a:rPr lang="en-GB" sz="2400" b="0" dirty="0" err="1">
                <a:solidFill>
                  <a:schemeClr val="accent5"/>
                </a:solidFill>
              </a:rPr>
              <a:t>Vlerësimi</a:t>
            </a:r>
            <a:r>
              <a:rPr lang="en-GB" sz="2400" b="0" dirty="0">
                <a:solidFill>
                  <a:schemeClr val="accent5"/>
                </a:solidFill>
              </a:rPr>
              <a:t> i </a:t>
            </a:r>
            <a:r>
              <a:rPr lang="en-GB" sz="2400" b="0" dirty="0" err="1">
                <a:solidFill>
                  <a:schemeClr val="accent5"/>
                </a:solidFill>
              </a:rPr>
              <a:t>bizneseve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partnere</a:t>
            </a:r>
            <a:r>
              <a:rPr lang="en-GB" sz="2400" b="0" dirty="0">
                <a:solidFill>
                  <a:schemeClr val="accent5"/>
                </a:solidFill>
              </a:rPr>
              <a:t> dhe </a:t>
            </a:r>
            <a:r>
              <a:rPr lang="en-GB" sz="2400" b="0" dirty="0" err="1">
                <a:solidFill>
                  <a:schemeClr val="accent5"/>
                </a:solidFill>
              </a:rPr>
              <a:t>përzgjedhja</a:t>
            </a:r>
            <a:r>
              <a:rPr lang="en-GB" sz="2400" b="0" dirty="0">
                <a:solidFill>
                  <a:schemeClr val="accent5"/>
                </a:solidFill>
              </a:rPr>
              <a:t> e </a:t>
            </a:r>
            <a:r>
              <a:rPr lang="en-GB" sz="2400" b="0" dirty="0" err="1">
                <a:solidFill>
                  <a:schemeClr val="accent5"/>
                </a:solidFill>
              </a:rPr>
              <a:t>bizneseve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të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reja</a:t>
            </a:r>
            <a:endParaRPr sz="2400" b="0" dirty="0">
              <a:solidFill>
                <a:schemeClr val="accent5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>
            <a:off x="752863" y="1812763"/>
            <a:ext cx="2345400" cy="234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 rot="10800000">
            <a:off x="891763" y="1951663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 flipH="1">
            <a:off x="1036063" y="2095963"/>
            <a:ext cx="1779000" cy="177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Çfarë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ndodh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508465" y="1953036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925883" y="2410649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925883" y="3447490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3048353" y="2934512"/>
            <a:ext cx="93300" cy="9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508465" y="3924596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2601765" y="1255395"/>
            <a:ext cx="6357179" cy="744291"/>
            <a:chOff x="2601765" y="1255395"/>
            <a:chExt cx="5649606" cy="744291"/>
          </a:xfrm>
        </p:grpSpPr>
        <p:sp>
          <p:nvSpPr>
            <p:cNvPr id="149" name="Google Shape;149;p17"/>
            <p:cNvSpPr/>
            <p:nvPr/>
          </p:nvSpPr>
          <p:spPr>
            <a:xfrm>
              <a:off x="4303502" y="1255395"/>
              <a:ext cx="3947869" cy="6962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Vlerësimi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performancës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së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bizneseve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partnere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(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ekzistuese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)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sipas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kritereve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të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cilësisë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dhe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dakordësimi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mbi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vijimin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e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bashkëpunimit</a:t>
              </a:r>
              <a:endParaRPr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0" name="Google Shape;150;p17"/>
            <p:cNvCxnSpPr>
              <a:stCxn id="149" idx="1"/>
              <a:endCxn id="139" idx="6"/>
            </p:cNvCxnSpPr>
            <p:nvPr/>
          </p:nvCxnSpPr>
          <p:spPr>
            <a:xfrm flipH="1">
              <a:off x="2601765" y="1603529"/>
              <a:ext cx="1701737" cy="396157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4" name="Google Shape;154;p17"/>
          <p:cNvCxnSpPr>
            <a:endCxn id="142" idx="6"/>
          </p:cNvCxnSpPr>
          <p:nvPr/>
        </p:nvCxnSpPr>
        <p:spPr>
          <a:xfrm rot="10800000">
            <a:off x="3141732" y="2981148"/>
            <a:ext cx="1374900" cy="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7"/>
          <p:cNvCxnSpPr>
            <a:endCxn id="143" idx="6"/>
          </p:cNvCxnSpPr>
          <p:nvPr/>
        </p:nvCxnSpPr>
        <p:spPr>
          <a:xfrm rot="10800000">
            <a:off x="2601732" y="3971250"/>
            <a:ext cx="1914900" cy="4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149;p17"/>
          <p:cNvSpPr/>
          <p:nvPr/>
        </p:nvSpPr>
        <p:spPr>
          <a:xfrm>
            <a:off x="4550229" y="2667694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Identifikimi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potenciale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për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vitin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ardhshëm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shkollor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149;p17"/>
          <p:cNvSpPr/>
          <p:nvPr/>
        </p:nvSpPr>
        <p:spPr>
          <a:xfrm>
            <a:off x="4516631" y="4052981"/>
            <a:ext cx="4442312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Analiza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potenciale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përzgjedhja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sipas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kritereve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" name="Picture 1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281600" y="297188"/>
            <a:ext cx="6474047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Vlerësimi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performancës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partnere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(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ekzistuese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)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sipas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kritereve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cilësisë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dakordësimi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mbi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vijimin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bashkëpunimit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293" y="1426751"/>
            <a:ext cx="389036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Përse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realizohet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ky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vlerësim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garantim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vijueshmërisë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plotësimit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kritereve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ofrimin</a:t>
            </a:r>
            <a:r>
              <a:rPr lang="en-US" sz="1100" dirty="0">
                <a:solidFill>
                  <a:schemeClr val="accent5"/>
                </a:solidFill>
              </a:rPr>
              <a:t> e PPB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bizneset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shqyrtim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indicieve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jopozitive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bashkëpunimin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dhënie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sugjerimesh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përmirësim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etj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43535" y="3307567"/>
            <a:ext cx="29213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Nëndrejtori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Kulturës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419450" y="3674378"/>
            <a:ext cx="496844" cy="506190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70328" y="1176746"/>
            <a:ext cx="3871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Listë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sugjeruar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kriteresh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vlerësimin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performancës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partnere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ekzistuese</a:t>
            </a:r>
            <a:r>
              <a:rPr lang="en-US" sz="1100" dirty="0">
                <a:solidFill>
                  <a:schemeClr val="accent5"/>
                </a:solidFill>
              </a:rPr>
              <a:t>: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Pranim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nxënësve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praktika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Angazhim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një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specialisti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instruktor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100" dirty="0" err="1">
                <a:solidFill>
                  <a:schemeClr val="accent5"/>
                </a:solidFill>
              </a:rPr>
              <a:t>Ushtrim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veprimtarie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në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përputhje</a:t>
            </a:r>
            <a:r>
              <a:rPr lang="fr-FR" sz="1100" dirty="0">
                <a:solidFill>
                  <a:schemeClr val="accent5"/>
                </a:solidFill>
              </a:rPr>
              <a:t> me </a:t>
            </a:r>
            <a:r>
              <a:rPr lang="fr-FR" sz="1100" dirty="0" err="1">
                <a:solidFill>
                  <a:schemeClr val="accent5"/>
                </a:solidFill>
              </a:rPr>
              <a:t>drejtimet</a:t>
            </a:r>
            <a:r>
              <a:rPr lang="fr-FR" sz="1100" dirty="0">
                <a:solidFill>
                  <a:schemeClr val="accent5"/>
                </a:solidFill>
              </a:rPr>
              <a:t>/</a:t>
            </a:r>
            <a:r>
              <a:rPr lang="fr-FR" sz="1100" dirty="0" err="1">
                <a:solidFill>
                  <a:schemeClr val="accent5"/>
                </a:solidFill>
              </a:rPr>
              <a:t>profilet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100" dirty="0" err="1">
                <a:solidFill>
                  <a:schemeClr val="accent5"/>
                </a:solidFill>
              </a:rPr>
              <a:t>Eksperiencë</a:t>
            </a:r>
            <a:r>
              <a:rPr lang="fr-FR" sz="1100" dirty="0">
                <a:solidFill>
                  <a:schemeClr val="accent5"/>
                </a:solidFill>
              </a:rPr>
              <a:t> dhe </a:t>
            </a:r>
            <a:r>
              <a:rPr lang="fr-FR" sz="1100" dirty="0" err="1">
                <a:solidFill>
                  <a:schemeClr val="accent5"/>
                </a:solidFill>
              </a:rPr>
              <a:t>disponibilitet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ndaj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praktikantëve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Mbështetje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praktikantëve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mjete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materiale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pune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Zhvillim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</a:t>
            </a:r>
            <a:r>
              <a:rPr lang="en-US" sz="1100" dirty="0">
                <a:solidFill>
                  <a:schemeClr val="accent5"/>
                </a:solidFill>
              </a:rPr>
              <a:t> dhe personal i </a:t>
            </a:r>
            <a:r>
              <a:rPr lang="en-US" sz="1100" dirty="0" err="1">
                <a:solidFill>
                  <a:schemeClr val="accent5"/>
                </a:solidFill>
              </a:rPr>
              <a:t>praktikantëve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100" dirty="0" err="1">
                <a:solidFill>
                  <a:schemeClr val="accent5"/>
                </a:solidFill>
              </a:rPr>
              <a:t>Kontribues</a:t>
            </a:r>
            <a:r>
              <a:rPr lang="fr-FR" sz="1100" dirty="0">
                <a:solidFill>
                  <a:schemeClr val="accent5"/>
                </a:solidFill>
              </a:rPr>
              <a:t> dhe </a:t>
            </a:r>
            <a:r>
              <a:rPr lang="fr-FR" sz="1100" dirty="0" err="1">
                <a:solidFill>
                  <a:schemeClr val="accent5"/>
                </a:solidFill>
              </a:rPr>
              <a:t>bashkëpunues</a:t>
            </a:r>
            <a:r>
              <a:rPr lang="fr-FR" sz="1100" dirty="0">
                <a:solidFill>
                  <a:schemeClr val="accent5"/>
                </a:solidFill>
              </a:rPr>
              <a:t> me </a:t>
            </a:r>
            <a:r>
              <a:rPr lang="fr-FR" sz="1100" dirty="0" err="1">
                <a:solidFill>
                  <a:schemeClr val="accent5"/>
                </a:solidFill>
              </a:rPr>
              <a:t>shkollën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Promovim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shkollës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përmes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postimeve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Pjesëmarrje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aktivitete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përbashkëta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shkollën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100" dirty="0" err="1">
                <a:solidFill>
                  <a:schemeClr val="accent5"/>
                </a:solidFill>
              </a:rPr>
              <a:t>Mbështetje</a:t>
            </a:r>
            <a:r>
              <a:rPr lang="fr-FR" sz="1100" dirty="0">
                <a:solidFill>
                  <a:schemeClr val="accent5"/>
                </a:solidFill>
              </a:rPr>
              <a:t> e </a:t>
            </a:r>
            <a:r>
              <a:rPr lang="fr-FR" sz="1100" dirty="0" err="1">
                <a:solidFill>
                  <a:schemeClr val="accent5"/>
                </a:solidFill>
              </a:rPr>
              <a:t>nxënësve</a:t>
            </a:r>
            <a:r>
              <a:rPr lang="fr-FR" sz="1100" dirty="0">
                <a:solidFill>
                  <a:schemeClr val="accent5"/>
                </a:solidFill>
              </a:rPr>
              <a:t> me </a:t>
            </a:r>
            <a:r>
              <a:rPr lang="fr-FR" sz="1100" dirty="0" err="1">
                <a:solidFill>
                  <a:schemeClr val="accent5"/>
                </a:solidFill>
              </a:rPr>
              <a:t>pagesë</a:t>
            </a:r>
            <a:r>
              <a:rPr lang="fr-FR" sz="1100" dirty="0">
                <a:solidFill>
                  <a:schemeClr val="accent5"/>
                </a:solidFill>
              </a:rPr>
              <a:t> </a:t>
            </a:r>
            <a:r>
              <a:rPr lang="fr-FR" sz="1100" dirty="0" err="1">
                <a:solidFill>
                  <a:schemeClr val="accent5"/>
                </a:solidFill>
              </a:rPr>
              <a:t>transporti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4843968" y="972398"/>
            <a:ext cx="3998028" cy="3548018"/>
          </a:xfrm>
          <a:prstGeom prst="foldedCorner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57422" y="1975595"/>
            <a:ext cx="355526" cy="354586"/>
            <a:chOff x="5184808" y="3220195"/>
            <a:chExt cx="355526" cy="354586"/>
          </a:xfrm>
        </p:grpSpPr>
        <p:sp>
          <p:nvSpPr>
            <p:cNvPr id="28" name="Google Shape;282;p19"/>
            <p:cNvSpPr/>
            <p:nvPr/>
          </p:nvSpPr>
          <p:spPr>
            <a:xfrm>
              <a:off x="5184808" y="3405603"/>
              <a:ext cx="172030" cy="169178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3;p19"/>
            <p:cNvSpPr/>
            <p:nvPr/>
          </p:nvSpPr>
          <p:spPr>
            <a:xfrm>
              <a:off x="5311912" y="3220195"/>
              <a:ext cx="228422" cy="227482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KAF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87" y="426926"/>
            <a:ext cx="8229600" cy="572700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Model i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instrumentit</a:t>
            </a:r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për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vlerësimin</a:t>
            </a:r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e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performancës</a:t>
            </a:r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së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bizneseve</a:t>
            </a:r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partnere</a:t>
            </a:r>
            <a:r>
              <a:rPr lang="en-US" sz="12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ekzistuese</a:t>
            </a:r>
            <a:endParaRPr lang="en-US" sz="12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113" y="822120"/>
          <a:ext cx="9143999" cy="443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1399" imgH="4702662" progId="Word.Document.12">
                  <p:embed/>
                </p:oleObj>
              </mc:Choice>
              <mc:Fallback>
                <p:oleObj name="Document" r:id="rId3" imgW="8241399" imgH="4702662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13" y="822120"/>
                        <a:ext cx="9143999" cy="443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988316" y="263496"/>
            <a:ext cx="77433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Identifikimi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potenciale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për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vitin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ardhshëm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shkollor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5902" y="4045391"/>
            <a:ext cx="29213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833892" y="4112503"/>
            <a:ext cx="479795" cy="467886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5211411"/>
              </p:ext>
            </p:extLst>
          </p:nvPr>
        </p:nvGraphicFramePr>
        <p:xfrm>
          <a:off x="1073790" y="662731"/>
          <a:ext cx="7086199" cy="317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5831" y="1346159"/>
            <a:ext cx="57479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>
                <a:solidFill>
                  <a:schemeClr val="accent5"/>
                </a:solidFill>
              </a:rPr>
              <a:t>Kriteret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përzgjedhjen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reja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1100" i="1" dirty="0">
                <a:solidFill>
                  <a:schemeClr val="accent5"/>
                </a:solidFill>
              </a:rPr>
              <a:t>1. </a:t>
            </a:r>
            <a:r>
              <a:rPr lang="sq-AL" sz="1100" i="1" dirty="0">
                <a:solidFill>
                  <a:schemeClr val="accent5"/>
                </a:solidFill>
              </a:rPr>
              <a:t>Përputhja e sektorit ku biznesi operon me ofertën e shkollës.</a:t>
            </a:r>
            <a:endParaRPr lang="en-US" sz="1100" i="1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100" i="1" dirty="0">
                <a:solidFill>
                  <a:schemeClr val="accent5"/>
                </a:solidFill>
              </a:rPr>
              <a:t>2. </a:t>
            </a:r>
            <a:r>
              <a:rPr lang="sq-AL" sz="1100" i="1" dirty="0">
                <a:solidFill>
                  <a:schemeClr val="accent5"/>
                </a:solidFill>
              </a:rPr>
              <a:t>Potenciali i ofrimit të mundësive të mira të punësimit</a:t>
            </a:r>
            <a:r>
              <a:rPr lang="sq-AL" sz="1100" dirty="0">
                <a:solidFill>
                  <a:schemeClr val="accent5"/>
                </a:solidFill>
              </a:rPr>
              <a:t>, në raport me këto karakteristika: 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1" indent="-1762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të qenët biznes udhëheqës në industrinë ku operon, 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1" indent="-1762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reputacioni i biznesit në komunitet, 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indent="-1762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përqindja e tregut në sektor</a:t>
            </a:r>
            <a:r>
              <a:rPr lang="en-US" sz="1100">
                <a:solidFill>
                  <a:schemeClr val="accent5"/>
                </a:solidFill>
              </a:rPr>
              <a:t>,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indent="-1762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accent5"/>
                </a:solidFill>
              </a:rPr>
              <a:t>…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tjera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që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mund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shtohen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secili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37990" y="3131263"/>
            <a:ext cx="29213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Nëndrejtori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Kulturës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Përgjegjësit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departamenteve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5150840" y="3531764"/>
            <a:ext cx="459909" cy="472499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7422" y="1975595"/>
            <a:ext cx="355526" cy="354586"/>
            <a:chOff x="5184808" y="3220195"/>
            <a:chExt cx="355526" cy="354586"/>
          </a:xfrm>
        </p:grpSpPr>
        <p:sp>
          <p:nvSpPr>
            <p:cNvPr id="26" name="Google Shape;282;p19"/>
            <p:cNvSpPr/>
            <p:nvPr/>
          </p:nvSpPr>
          <p:spPr>
            <a:xfrm>
              <a:off x="5184808" y="3405603"/>
              <a:ext cx="172030" cy="169178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3;p19"/>
            <p:cNvSpPr/>
            <p:nvPr/>
          </p:nvSpPr>
          <p:spPr>
            <a:xfrm>
              <a:off x="5311912" y="3220195"/>
              <a:ext cx="228422" cy="227482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15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689429" y="263551"/>
            <a:ext cx="77433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Analiza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potenciale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përzgjedhja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sipas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kritereve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056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Analiza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e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bizneseve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potenciale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20636"/>
              </p:ext>
            </p:extLst>
          </p:nvPr>
        </p:nvGraphicFramePr>
        <p:xfrm>
          <a:off x="861377" y="1175030"/>
          <a:ext cx="7421245" cy="1560388"/>
        </p:xfrm>
        <a:graphic>
          <a:graphicData uri="http://schemas.openxmlformats.org/drawingml/2006/table">
            <a:tbl>
              <a:tblPr firstRow="1" firstCol="1" bandRow="1">
                <a:tableStyleId>{60B98FE2-C9F9-4CBD-9E0C-1FCE55087019}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28536992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1265219538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586414587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27698076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373435413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934469089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7265509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Emri i biznesit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Përputhja e sektorit me ofertën e shkollës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Potenciali i ofrimit të mundësive të mira të punësimit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49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Biznes udhëheqës në industrinë ku operon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Reputacioni i biznesit në komunitet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Përqindja e tregut në sektor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Numri i punonjësve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38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426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260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834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77059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390" y="2769901"/>
            <a:ext cx="2887329" cy="31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dirty="0" err="1">
                <a:solidFill>
                  <a:schemeClr val="tx1"/>
                </a:solidFill>
              </a:rPr>
              <a:t>Kritere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shtesë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  <a:r>
              <a:rPr lang="en-US" sz="1100" dirty="0" err="1">
                <a:solidFill>
                  <a:schemeClr val="tx1"/>
                </a:solidFill>
              </a:rPr>
              <a:t>siguria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punë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higjiena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etj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AKAF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359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 rot="10800000">
            <a:off x="752863" y="1812763"/>
            <a:ext cx="2345400" cy="234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 rot="10800000">
            <a:off x="891763" y="1951663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 flipH="1">
            <a:off x="1036063" y="2095963"/>
            <a:ext cx="1779000" cy="177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Çfarë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ndodh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508465" y="1953036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959363" y="2429436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909352" y="3481513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508465" y="3924596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2601765" y="1103829"/>
            <a:ext cx="6357178" cy="895857"/>
            <a:chOff x="2601766" y="1255395"/>
            <a:chExt cx="5649605" cy="895857"/>
          </a:xfrm>
        </p:grpSpPr>
        <p:sp>
          <p:nvSpPr>
            <p:cNvPr id="149" name="Google Shape;149;p17"/>
            <p:cNvSpPr/>
            <p:nvPr/>
          </p:nvSpPr>
          <p:spPr>
            <a:xfrm>
              <a:off x="4303502" y="1255395"/>
              <a:ext cx="3947869" cy="6962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Kontaktimi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fillestar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bizneseve</a:t>
              </a:r>
              <a:endParaRPr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0" name="Google Shape;150;p17"/>
            <p:cNvCxnSpPr>
              <a:stCxn id="149" idx="1"/>
              <a:endCxn id="139" idx="6"/>
            </p:cNvCxnSpPr>
            <p:nvPr/>
          </p:nvCxnSpPr>
          <p:spPr>
            <a:xfrm flipH="1">
              <a:off x="2601766" y="1603529"/>
              <a:ext cx="1701736" cy="54772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4" name="Google Shape;154;p17"/>
          <p:cNvCxnSpPr>
            <a:stCxn id="49" idx="1"/>
            <a:endCxn id="140" idx="6"/>
          </p:cNvCxnSpPr>
          <p:nvPr/>
        </p:nvCxnSpPr>
        <p:spPr>
          <a:xfrm flipH="1">
            <a:off x="3052663" y="2235209"/>
            <a:ext cx="1480767" cy="2408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7"/>
          <p:cNvCxnSpPr>
            <a:stCxn id="62" idx="1"/>
            <a:endCxn id="143" idx="5"/>
          </p:cNvCxnSpPr>
          <p:nvPr/>
        </p:nvCxnSpPr>
        <p:spPr>
          <a:xfrm flipH="1" flipV="1">
            <a:off x="2588102" y="4004233"/>
            <a:ext cx="1928529" cy="45939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149;p17"/>
          <p:cNvSpPr/>
          <p:nvPr/>
        </p:nvSpPr>
        <p:spPr>
          <a:xfrm>
            <a:off x="4533430" y="1916740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</a:rPr>
              <a:t>Realizimi i takimeve me për dakordësimin e bashkëpunimit</a:t>
            </a:r>
            <a:endParaRPr lang="en-US"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sp>
        <p:nvSpPr>
          <p:cNvPr id="62" name="Google Shape;149;p17"/>
          <p:cNvSpPr/>
          <p:nvPr/>
        </p:nvSpPr>
        <p:spPr>
          <a:xfrm>
            <a:off x="4516631" y="4145162"/>
            <a:ext cx="4442312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Përgatitja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hartës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partnere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9" name="Google Shape;154;p17"/>
          <p:cNvCxnSpPr>
            <a:stCxn id="22" idx="1"/>
            <a:endCxn id="141" idx="6"/>
          </p:cNvCxnSpPr>
          <p:nvPr/>
        </p:nvCxnSpPr>
        <p:spPr>
          <a:xfrm flipH="1" flipV="1">
            <a:off x="3002652" y="3528163"/>
            <a:ext cx="1513979" cy="19027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49;p17"/>
          <p:cNvSpPr/>
          <p:nvPr/>
        </p:nvSpPr>
        <p:spPr>
          <a:xfrm>
            <a:off x="4516631" y="3399970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Finalizimi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listës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partnere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përcaktimi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posteve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praktikës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ofruara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nga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bizneset</a:t>
            </a:r>
            <a:endParaRPr lang="en-GB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" name="Google Shape;141;p17"/>
          <p:cNvSpPr/>
          <p:nvPr/>
        </p:nvSpPr>
        <p:spPr>
          <a:xfrm>
            <a:off x="3061824" y="2952486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49;p17"/>
          <p:cNvSpPr/>
          <p:nvPr/>
        </p:nvSpPr>
        <p:spPr>
          <a:xfrm>
            <a:off x="4516631" y="2654778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Përgatitja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nënshkrimi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Marrëveshjeve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Mirëkuptimit</a:t>
            </a:r>
            <a:endParaRPr lang="en-GB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38" name="Google Shape;154;p17"/>
          <p:cNvCxnSpPr>
            <a:stCxn id="35" idx="1"/>
          </p:cNvCxnSpPr>
          <p:nvPr/>
        </p:nvCxnSpPr>
        <p:spPr>
          <a:xfrm flipH="1">
            <a:off x="3148171" y="2973247"/>
            <a:ext cx="1368460" cy="3460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Picture 22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207135" y="83676"/>
            <a:ext cx="65008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0" dirty="0">
                <a:solidFill>
                  <a:schemeClr val="accent5"/>
                </a:solidFill>
              </a:rPr>
              <a:t>IV. </a:t>
            </a:r>
            <a:r>
              <a:rPr lang="en-GB" b="0" dirty="0" err="1">
                <a:solidFill>
                  <a:schemeClr val="accent5"/>
                </a:solidFill>
              </a:rPr>
              <a:t>Afrimi</a:t>
            </a:r>
            <a:r>
              <a:rPr lang="en-GB" b="0" dirty="0">
                <a:solidFill>
                  <a:schemeClr val="accent5"/>
                </a:solidFill>
              </a:rPr>
              <a:t> dhe </a:t>
            </a:r>
            <a:r>
              <a:rPr lang="en-GB" b="0" dirty="0" err="1">
                <a:solidFill>
                  <a:schemeClr val="accent5"/>
                </a:solidFill>
              </a:rPr>
              <a:t>lidhja</a:t>
            </a:r>
            <a:r>
              <a:rPr lang="en-GB" b="0" dirty="0">
                <a:solidFill>
                  <a:schemeClr val="accent5"/>
                </a:solidFill>
              </a:rPr>
              <a:t> e </a:t>
            </a:r>
            <a:r>
              <a:rPr lang="en-GB" b="0" dirty="0" err="1">
                <a:solidFill>
                  <a:schemeClr val="accent5"/>
                </a:solidFill>
              </a:rPr>
              <a:t>partneritetit</a:t>
            </a:r>
            <a:r>
              <a:rPr lang="en-GB" b="0" dirty="0">
                <a:solidFill>
                  <a:schemeClr val="accent5"/>
                </a:solidFill>
              </a:rPr>
              <a:t> me </a:t>
            </a:r>
            <a:r>
              <a:rPr lang="en-GB" b="0" dirty="0" err="1">
                <a:solidFill>
                  <a:schemeClr val="accent5"/>
                </a:solidFill>
              </a:rPr>
              <a:t>bizneset</a:t>
            </a:r>
            <a:r>
              <a:rPr lang="en-GB" b="0" dirty="0">
                <a:solidFill>
                  <a:schemeClr val="accent5"/>
                </a:solidFill>
              </a:rPr>
              <a:t> e </a:t>
            </a:r>
            <a:r>
              <a:rPr lang="en-GB" b="0" dirty="0" err="1">
                <a:solidFill>
                  <a:schemeClr val="accent5"/>
                </a:solidFill>
              </a:rPr>
              <a:t>përzgjedhura</a:t>
            </a:r>
            <a:endParaRPr b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689429" y="198751"/>
            <a:ext cx="7743371" cy="5182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Kontaktimi</a:t>
            </a:r>
            <a:r>
              <a:rPr lang="en-GB" sz="1400" dirty="0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fillestar</a:t>
            </a:r>
            <a:r>
              <a:rPr lang="en-GB" sz="1400" dirty="0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realizimi</a:t>
            </a:r>
            <a:r>
              <a:rPr lang="en-GB" sz="1400" dirty="0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takimeve</a:t>
            </a:r>
            <a:r>
              <a:rPr lang="en-GB" sz="1400" dirty="0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me </a:t>
            </a:r>
            <a:r>
              <a:rPr lang="en-GB" sz="1400" dirty="0" err="1">
                <a:solidFill>
                  <a:schemeClr val="accent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bizneset</a:t>
            </a:r>
            <a:endParaRPr lang="en-GB" sz="1400" dirty="0">
              <a:solidFill>
                <a:schemeClr val="accent4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6331428"/>
              </p:ext>
            </p:extLst>
          </p:nvPr>
        </p:nvGraphicFramePr>
        <p:xfrm>
          <a:off x="545915" y="277783"/>
          <a:ext cx="8030400" cy="452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6800" y="4425104"/>
            <a:ext cx="4839515" cy="56185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en-US" sz="900" dirty="0" err="1">
                <a:solidFill>
                  <a:schemeClr val="accent5"/>
                </a:solidFill>
              </a:rPr>
              <a:t>Diskutime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të</a:t>
            </a:r>
            <a:r>
              <a:rPr lang="en-US" sz="900" dirty="0">
                <a:solidFill>
                  <a:schemeClr val="accent5"/>
                </a:solidFill>
              </a:rPr>
              <a:t> lira; </a:t>
            </a:r>
            <a:r>
              <a:rPr lang="en-US" sz="900" dirty="0" err="1">
                <a:solidFill>
                  <a:schemeClr val="accent5"/>
                </a:solidFill>
              </a:rPr>
              <a:t>prezantime</a:t>
            </a:r>
            <a:r>
              <a:rPr lang="en-US" sz="900" dirty="0">
                <a:solidFill>
                  <a:schemeClr val="accent5"/>
                </a:solidFill>
              </a:rPr>
              <a:t> me </a:t>
            </a:r>
            <a:r>
              <a:rPr lang="en-US" sz="900" dirty="0" err="1">
                <a:solidFill>
                  <a:schemeClr val="accent5"/>
                </a:solidFill>
              </a:rPr>
              <a:t>gojë</a:t>
            </a:r>
            <a:r>
              <a:rPr lang="en-US" sz="900" dirty="0">
                <a:solidFill>
                  <a:schemeClr val="accent5"/>
                </a:solidFill>
              </a:rPr>
              <a:t> / PPT; </a:t>
            </a:r>
            <a:r>
              <a:rPr lang="en-US" sz="900" dirty="0" err="1">
                <a:solidFill>
                  <a:schemeClr val="accent5"/>
                </a:solidFill>
              </a:rPr>
              <a:t>broshura</a:t>
            </a:r>
            <a:r>
              <a:rPr lang="en-US" sz="900" dirty="0">
                <a:solidFill>
                  <a:schemeClr val="accent5"/>
                </a:solidFill>
              </a:rPr>
              <a:t>; </a:t>
            </a:r>
            <a:r>
              <a:rPr lang="en-US" sz="900" dirty="0" err="1">
                <a:solidFill>
                  <a:schemeClr val="accent5"/>
                </a:solidFill>
              </a:rPr>
              <a:t>faqe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interneti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IoAFP</a:t>
            </a:r>
            <a:r>
              <a:rPr lang="en-US" sz="900" dirty="0">
                <a:solidFill>
                  <a:schemeClr val="accent5"/>
                </a:solidFill>
              </a:rPr>
              <a:t>/</a:t>
            </a:r>
            <a:r>
              <a:rPr lang="en-US" sz="900" dirty="0" err="1">
                <a:solidFill>
                  <a:schemeClr val="accent5"/>
                </a:solidFill>
              </a:rPr>
              <a:t>rrjete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sociale</a:t>
            </a:r>
            <a:r>
              <a:rPr lang="en-US" sz="900" dirty="0">
                <a:solidFill>
                  <a:schemeClr val="accent5"/>
                </a:solidFill>
              </a:rPr>
              <a:t>; </a:t>
            </a:r>
            <a:r>
              <a:rPr lang="en-US" sz="900" dirty="0" err="1">
                <a:solidFill>
                  <a:schemeClr val="accent5"/>
                </a:solidFill>
              </a:rPr>
              <a:t>prezantim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rastesh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suksesi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etj</a:t>
            </a:r>
            <a:r>
              <a:rPr lang="en-US" sz="9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 descr="AKAF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0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689429" y="263551"/>
            <a:ext cx="77433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Përgatitja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nënshkrimi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Marrëveshjeve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Mirëkuptimit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780" y="1278714"/>
            <a:ext cx="4313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Marrëveshja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Mirëkuptimit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1100" dirty="0">
                <a:solidFill>
                  <a:schemeClr val="accent5"/>
                </a:solidFill>
              </a:rPr>
              <a:t>- </a:t>
            </a:r>
            <a:r>
              <a:rPr lang="en-US" sz="1100" dirty="0" err="1">
                <a:solidFill>
                  <a:schemeClr val="accent5"/>
                </a:solidFill>
              </a:rPr>
              <a:t>Rregullatore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nxënës-biznes-shkollë</a:t>
            </a:r>
            <a:endParaRPr lang="en-US" sz="1100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100" dirty="0">
                <a:solidFill>
                  <a:schemeClr val="accent5"/>
                </a:solidFill>
              </a:rPr>
              <a:t>- </a:t>
            </a:r>
            <a:r>
              <a:rPr lang="en-US" sz="1100" dirty="0" err="1">
                <a:solidFill>
                  <a:schemeClr val="accent5"/>
                </a:solidFill>
              </a:rPr>
              <a:t>Përmbajtja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344488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Të dhënat e palëve nënshkruese 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Kushtet paraprake tё marrёveshjes.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Kuadri ligjor dhe rregullator tё marrёdhёnies.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Objekti i marrëveshjes: format e ndryshme tё bashkёpunimit.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100" dirty="0">
                <a:solidFill>
                  <a:schemeClr val="accent5"/>
                </a:solidFill>
              </a:rPr>
              <a:t>Konfidencialiteti dhe mbrojtja e të dhënave personale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8976" y="1337607"/>
            <a:ext cx="3835024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Njësisë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nënshkrimi</a:t>
            </a:r>
            <a:r>
              <a:rPr lang="en-US" sz="1100" dirty="0">
                <a:solidFill>
                  <a:schemeClr val="accent5"/>
                </a:solidFill>
              </a:rPr>
              <a:t>)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Administratori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biznesit</a:t>
            </a:r>
            <a:r>
              <a:rPr lang="en-US" sz="1100" dirty="0">
                <a:solidFill>
                  <a:schemeClr val="accent5"/>
                </a:solidFill>
              </a:rPr>
              <a:t> /person i </a:t>
            </a:r>
            <a:r>
              <a:rPr lang="en-US" sz="1100" dirty="0" err="1">
                <a:solidFill>
                  <a:schemeClr val="accent5"/>
                </a:solidFill>
              </a:rPr>
              <a:t>autorizuar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nënshkrimi</a:t>
            </a:r>
            <a:r>
              <a:rPr lang="en-US" sz="1100" dirty="0">
                <a:solidFill>
                  <a:schemeClr val="accent5"/>
                </a:solidFill>
              </a:rPr>
              <a:t>)</a:t>
            </a:r>
          </a:p>
        </p:txBody>
      </p:sp>
      <p:grpSp>
        <p:nvGrpSpPr>
          <p:cNvPr id="44" name="Google Shape;273;p19"/>
          <p:cNvGrpSpPr/>
          <p:nvPr/>
        </p:nvGrpSpPr>
        <p:grpSpPr>
          <a:xfrm>
            <a:off x="4874004" y="1555267"/>
            <a:ext cx="457738" cy="458091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0780" y="3622198"/>
            <a:ext cx="827436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b="1" dirty="0" err="1">
                <a:solidFill>
                  <a:schemeClr val="accent5"/>
                </a:solidFill>
              </a:rPr>
              <a:t>Sugjerim</a:t>
            </a:r>
            <a:r>
              <a:rPr lang="en-US" sz="1100" b="1" dirty="0">
                <a:solidFill>
                  <a:schemeClr val="accent5"/>
                </a:solidFill>
              </a:rPr>
              <a:t>: </a:t>
            </a:r>
            <a:r>
              <a:rPr lang="en-US" sz="1100" dirty="0" err="1">
                <a:solidFill>
                  <a:schemeClr val="accent5"/>
                </a:solidFill>
              </a:rPr>
              <a:t>Celebrim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lidhjes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partneritetit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nëpërmjet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organizimit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një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aktiviteti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kur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nënshkruhet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njëherësh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disa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biznese</a:t>
            </a:r>
            <a:r>
              <a:rPr lang="en-US" sz="11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788800" y="4291200"/>
            <a:ext cx="3165349" cy="669526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Instrumenti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>
                <a:solidFill>
                  <a:schemeClr val="bg1"/>
                </a:solidFill>
              </a:rPr>
              <a:t>Marrëveshja</a:t>
            </a:r>
            <a:r>
              <a:rPr lang="en-US" sz="1200" dirty="0">
                <a:solidFill>
                  <a:schemeClr val="bg1"/>
                </a:solidFill>
              </a:rPr>
              <a:t> e </a:t>
            </a:r>
            <a:r>
              <a:rPr lang="en-US" sz="1200" dirty="0" err="1">
                <a:solidFill>
                  <a:schemeClr val="bg1"/>
                </a:solidFill>
              </a:rPr>
              <a:t>Mirëkuptimit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4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675135" y="230946"/>
            <a:ext cx="6388865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Finalizimi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listës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partnere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përcaktimi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posteve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praktikës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ofruara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nga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bizneset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780" y="1278714"/>
            <a:ext cx="431385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Përditësim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databazës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: </a:t>
            </a:r>
            <a:r>
              <a:rPr lang="en-US" sz="1100" dirty="0" err="1">
                <a:solidFill>
                  <a:schemeClr val="accent5"/>
                </a:solidFill>
              </a:rPr>
              <a:t>lista</a:t>
            </a:r>
            <a:r>
              <a:rPr lang="en-US" sz="1100" dirty="0">
                <a:solidFill>
                  <a:schemeClr val="accent5"/>
                </a:solidFill>
              </a:rPr>
              <a:t> finale e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partnere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vitin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ardhsëhm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1100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Përcaktim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posteve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ofruara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bizneset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sipas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kapaciteteve</a:t>
            </a:r>
            <a:r>
              <a:rPr lang="en-US" sz="1100" dirty="0">
                <a:solidFill>
                  <a:schemeClr val="accent5"/>
                </a:solidFill>
              </a:rPr>
              <a:t>/</a:t>
            </a:r>
            <a:r>
              <a:rPr lang="en-US" sz="1100" dirty="0" err="1">
                <a:solidFill>
                  <a:schemeClr val="accent5"/>
                </a:solidFill>
              </a:rPr>
              <a:t>mundësive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tyre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1100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Informim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stafit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partneritetet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lidhura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postet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vakante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/</a:t>
            </a:r>
            <a:r>
              <a:rPr lang="en-US" sz="1100" dirty="0" err="1">
                <a:solidFill>
                  <a:schemeClr val="accent5"/>
                </a:solidFill>
              </a:rPr>
              <a:t>nëndrejtori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Kulturës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r>
              <a:rPr lang="en-US" sz="1100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8329" y="1278714"/>
            <a:ext cx="3451586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dirty="0">
                <a:solidFill>
                  <a:schemeClr val="accent5"/>
                </a:solidFill>
              </a:rPr>
              <a:t>Për </a:t>
            </a:r>
            <a:r>
              <a:rPr lang="en-US" sz="1100" dirty="0" err="1">
                <a:solidFill>
                  <a:schemeClr val="accent5"/>
                </a:solidFill>
              </a:rPr>
              <a:t>finalizimin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listës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Njësisë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Përgjegjësit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departamenteve</a:t>
            </a:r>
            <a:endParaRPr lang="en-US" sz="11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dirty="0">
                <a:solidFill>
                  <a:schemeClr val="accent5"/>
                </a:solidFill>
              </a:rPr>
              <a:t>Për </a:t>
            </a:r>
            <a:r>
              <a:rPr lang="en-US" sz="1100" dirty="0" err="1">
                <a:solidFill>
                  <a:schemeClr val="accent5"/>
                </a:solidFill>
              </a:rPr>
              <a:t>përcaktimin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posteve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biznese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Përgjegjësit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departamenteve</a:t>
            </a:r>
            <a:endParaRPr lang="en-US" sz="11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5074639" y="1496374"/>
            <a:ext cx="596456" cy="547044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2332" y="1555267"/>
            <a:ext cx="542606" cy="526766"/>
            <a:chOff x="1780291" y="1398497"/>
            <a:chExt cx="354311" cy="355909"/>
          </a:xfrm>
        </p:grpSpPr>
        <p:sp>
          <p:nvSpPr>
            <p:cNvPr id="52" name="Google Shape;285;p19"/>
            <p:cNvSpPr/>
            <p:nvPr/>
          </p:nvSpPr>
          <p:spPr>
            <a:xfrm>
              <a:off x="1780291" y="1524098"/>
              <a:ext cx="41966" cy="2145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;p19"/>
            <p:cNvSpPr/>
            <p:nvPr/>
          </p:nvSpPr>
          <p:spPr>
            <a:xfrm>
              <a:off x="1782155" y="1454165"/>
              <a:ext cx="37319" cy="35455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7;p19"/>
            <p:cNvSpPr/>
            <p:nvPr/>
          </p:nvSpPr>
          <p:spPr>
            <a:xfrm>
              <a:off x="1782155" y="1579322"/>
              <a:ext cx="37319" cy="36165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;p19"/>
            <p:cNvSpPr/>
            <p:nvPr/>
          </p:nvSpPr>
          <p:spPr>
            <a:xfrm>
              <a:off x="2092636" y="1524098"/>
              <a:ext cx="41966" cy="2145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9;p19"/>
            <p:cNvSpPr/>
            <p:nvPr/>
          </p:nvSpPr>
          <p:spPr>
            <a:xfrm>
              <a:off x="2094501" y="1454165"/>
              <a:ext cx="37319" cy="36165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0;p19"/>
            <p:cNvSpPr/>
            <p:nvPr/>
          </p:nvSpPr>
          <p:spPr>
            <a:xfrm>
              <a:off x="2094501" y="1580032"/>
              <a:ext cx="37319" cy="35455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1;p19"/>
            <p:cNvSpPr/>
            <p:nvPr/>
          </p:nvSpPr>
          <p:spPr>
            <a:xfrm>
              <a:off x="1826903" y="1398497"/>
              <a:ext cx="254576" cy="249633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2;p19"/>
            <p:cNvSpPr/>
            <p:nvPr/>
          </p:nvSpPr>
          <p:spPr>
            <a:xfrm>
              <a:off x="1935990" y="1571628"/>
              <a:ext cx="41995" cy="7742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3;p19"/>
            <p:cNvSpPr/>
            <p:nvPr/>
          </p:nvSpPr>
          <p:spPr>
            <a:xfrm>
              <a:off x="1884702" y="1670475"/>
              <a:ext cx="146406" cy="41048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4;p19"/>
            <p:cNvSpPr/>
            <p:nvPr/>
          </p:nvSpPr>
          <p:spPr>
            <a:xfrm>
              <a:off x="1939719" y="1517558"/>
              <a:ext cx="34508" cy="37082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5;p19"/>
            <p:cNvSpPr/>
            <p:nvPr/>
          </p:nvSpPr>
          <p:spPr>
            <a:xfrm>
              <a:off x="1907076" y="1732950"/>
              <a:ext cx="100741" cy="21456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6019201" y="4291200"/>
            <a:ext cx="2934948" cy="669526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Instrumentet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>
                <a:solidFill>
                  <a:schemeClr val="bg1"/>
                </a:solidFill>
              </a:rPr>
              <a:t>Databaza</a:t>
            </a:r>
            <a:r>
              <a:rPr lang="en-US" sz="1200" dirty="0">
                <a:solidFill>
                  <a:schemeClr val="bg1"/>
                </a:solidFill>
              </a:rPr>
              <a:t> e </a:t>
            </a:r>
            <a:r>
              <a:rPr lang="en-US" sz="1200" dirty="0" err="1">
                <a:solidFill>
                  <a:schemeClr val="bg1"/>
                </a:solidFill>
              </a:rPr>
              <a:t>bizneseve</a:t>
            </a:r>
            <a:r>
              <a:rPr lang="en-US" sz="1200" dirty="0">
                <a:solidFill>
                  <a:schemeClr val="bg1"/>
                </a:solidFill>
              </a:rPr>
              <a:t> dhe </a:t>
            </a:r>
            <a:r>
              <a:rPr lang="en-US" sz="1200" dirty="0" err="1">
                <a:solidFill>
                  <a:schemeClr val="bg1"/>
                </a:solidFill>
              </a:rPr>
              <a:t>postet</a:t>
            </a:r>
            <a:r>
              <a:rPr lang="en-US" sz="1200" dirty="0">
                <a:solidFill>
                  <a:schemeClr val="bg1"/>
                </a:solidFill>
              </a:rPr>
              <a:t> e </a:t>
            </a:r>
            <a:r>
              <a:rPr lang="en-US" sz="1200" dirty="0" err="1">
                <a:solidFill>
                  <a:schemeClr val="bg1"/>
                </a:solidFill>
              </a:rPr>
              <a:t>praktikës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"/>
          <p:cNvSpPr txBox="1">
            <a:spLocks noGrp="1"/>
          </p:cNvSpPr>
          <p:nvPr>
            <p:ph type="title"/>
          </p:nvPr>
        </p:nvSpPr>
        <p:spPr>
          <a:xfrm>
            <a:off x="457200" y="25989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>
                <a:solidFill>
                  <a:schemeClr val="accent5"/>
                </a:solidFill>
              </a:rPr>
              <a:t>Përmbajtja</a:t>
            </a:r>
            <a:r>
              <a:rPr lang="en-GB" b="0" dirty="0">
                <a:solidFill>
                  <a:schemeClr val="accent5"/>
                </a:solidFill>
              </a:rPr>
              <a:t> e </a:t>
            </a:r>
            <a:r>
              <a:rPr lang="en-GB" b="0" dirty="0" err="1">
                <a:solidFill>
                  <a:schemeClr val="accent5"/>
                </a:solidFill>
              </a:rPr>
              <a:t>seancës</a:t>
            </a:r>
            <a:endParaRPr b="0" dirty="0">
              <a:solidFill>
                <a:schemeClr val="accent5"/>
              </a:solidFill>
            </a:endParaRPr>
          </a:p>
        </p:txBody>
      </p:sp>
      <p:grpSp>
        <p:nvGrpSpPr>
          <p:cNvPr id="414" name="Google Shape;414;p22"/>
          <p:cNvGrpSpPr/>
          <p:nvPr/>
        </p:nvGrpSpPr>
        <p:grpSpPr>
          <a:xfrm>
            <a:off x="1234722" y="933782"/>
            <a:ext cx="5498166" cy="742562"/>
            <a:chOff x="1819900" y="1333975"/>
            <a:chExt cx="6542100" cy="977400"/>
          </a:xfrm>
        </p:grpSpPr>
        <p:sp>
          <p:nvSpPr>
            <p:cNvPr id="415" name="Google Shape;415;p22"/>
            <p:cNvSpPr/>
            <p:nvPr/>
          </p:nvSpPr>
          <p:spPr>
            <a:xfrm>
              <a:off x="2458300" y="1468675"/>
              <a:ext cx="5903700" cy="842700"/>
            </a:xfrm>
            <a:prstGeom prst="homePlate">
              <a:avLst>
                <a:gd name="adj" fmla="val 3195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1819900" y="1333975"/>
              <a:ext cx="842700" cy="84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  <a:sym typeface="Fira Sans Extra Condensed Medium"/>
                </a:rPr>
                <a:t>1</a:t>
              </a:r>
              <a:endParaRPr sz="1600" dirty="0">
                <a:solidFill>
                  <a:schemeClr val="accent5"/>
                </a:solidFill>
                <a:sym typeface="Fira Sans Extra Condensed Medium"/>
              </a:endParaRPr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2927499" y="1691151"/>
              <a:ext cx="4912767" cy="446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>
                  <a:solidFill>
                    <a:schemeClr val="accent5"/>
                  </a:solidFill>
                </a:defRPr>
              </a:lvl1pPr>
            </a:lstStyle>
            <a:p>
              <a:r>
                <a:rPr lang="en-GB" dirty="0" err="1">
                  <a:sym typeface="Fira Sans"/>
                </a:rPr>
                <a:t>Rëndësia</a:t>
              </a:r>
              <a:r>
                <a:rPr lang="en-GB" dirty="0">
                  <a:sym typeface="Fira Sans"/>
                </a:rPr>
                <a:t> e </a:t>
              </a:r>
              <a:r>
                <a:rPr lang="en-GB" dirty="0" err="1">
                  <a:sym typeface="Fira Sans"/>
                </a:rPr>
                <a:t>planifikimit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të</a:t>
              </a:r>
              <a:r>
                <a:rPr lang="en-GB" dirty="0">
                  <a:sym typeface="Fira Sans"/>
                </a:rPr>
                <a:t> PPB </a:t>
              </a:r>
              <a:endParaRPr dirty="0">
                <a:sym typeface="Fira Sans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234654" y="2448129"/>
            <a:ext cx="5498166" cy="742562"/>
            <a:chOff x="1819900" y="3575575"/>
            <a:chExt cx="6542100" cy="977400"/>
          </a:xfrm>
        </p:grpSpPr>
        <p:sp>
          <p:nvSpPr>
            <p:cNvPr id="423" name="Google Shape;423;p22"/>
            <p:cNvSpPr/>
            <p:nvPr/>
          </p:nvSpPr>
          <p:spPr>
            <a:xfrm>
              <a:off x="2458300" y="3710275"/>
              <a:ext cx="5903700" cy="842700"/>
            </a:xfrm>
            <a:prstGeom prst="homePlate">
              <a:avLst>
                <a:gd name="adj" fmla="val 3195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819900" y="3575575"/>
              <a:ext cx="842700" cy="84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</a:rPr>
                <a:t>3</a:t>
              </a:r>
              <a:endParaRPr sz="1600" dirty="0">
                <a:solidFill>
                  <a:schemeClr val="accent5"/>
                </a:solidFill>
              </a:endParaRPr>
            </a:p>
          </p:txBody>
        </p:sp>
        <p:sp>
          <p:nvSpPr>
            <p:cNvPr id="426" name="Google Shape;426;p22"/>
            <p:cNvSpPr txBox="1"/>
            <p:nvPr/>
          </p:nvSpPr>
          <p:spPr>
            <a:xfrm>
              <a:off x="2927499" y="3811304"/>
              <a:ext cx="5263957" cy="606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600">
                  <a:solidFill>
                    <a:schemeClr val="accent5"/>
                  </a:solidFill>
                </a:defRPr>
              </a:lvl1pPr>
            </a:lstStyle>
            <a:p>
              <a:r>
                <a:rPr lang="en-GB" dirty="0" err="1">
                  <a:sym typeface="Fira Sans"/>
                </a:rPr>
                <a:t>Vlerësimi</a:t>
              </a:r>
              <a:r>
                <a:rPr lang="en-GB" dirty="0">
                  <a:sym typeface="Fira Sans"/>
                </a:rPr>
                <a:t> i </a:t>
              </a:r>
              <a:r>
                <a:rPr lang="en-GB" dirty="0" err="1">
                  <a:sym typeface="Fira Sans"/>
                </a:rPr>
                <a:t>bizneseve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partnere</a:t>
              </a:r>
              <a:r>
                <a:rPr lang="en-GB" dirty="0">
                  <a:sym typeface="Fira Sans"/>
                </a:rPr>
                <a:t> dhe </a:t>
              </a:r>
              <a:r>
                <a:rPr lang="en-GB" dirty="0" err="1">
                  <a:sym typeface="Fira Sans"/>
                </a:rPr>
                <a:t>përzgjedhja</a:t>
              </a:r>
              <a:r>
                <a:rPr lang="en-GB" dirty="0">
                  <a:sym typeface="Fira Sans"/>
                </a:rPr>
                <a:t> e </a:t>
              </a:r>
              <a:r>
                <a:rPr lang="en-GB" dirty="0" err="1">
                  <a:sym typeface="Fira Sans"/>
                </a:rPr>
                <a:t>bizneseve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të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reja</a:t>
              </a:r>
              <a:endParaRPr dirty="0">
                <a:sym typeface="Fira Sans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1771251" y="1795447"/>
            <a:ext cx="4961636" cy="640226"/>
            <a:chOff x="2458300" y="2589475"/>
            <a:chExt cx="5903700" cy="842700"/>
          </a:xfrm>
        </p:grpSpPr>
        <p:sp>
          <p:nvSpPr>
            <p:cNvPr id="432" name="Google Shape;432;p22"/>
            <p:cNvSpPr/>
            <p:nvPr/>
          </p:nvSpPr>
          <p:spPr>
            <a:xfrm rot="10800000" flipH="1">
              <a:off x="2458300" y="3297475"/>
              <a:ext cx="182400" cy="1128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2458300" y="2589475"/>
              <a:ext cx="5903700" cy="842700"/>
            </a:xfrm>
            <a:prstGeom prst="homePlate">
              <a:avLst>
                <a:gd name="adj" fmla="val 3195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435" name="Google Shape;435;p22"/>
            <p:cNvSpPr txBox="1"/>
            <p:nvPr/>
          </p:nvSpPr>
          <p:spPr>
            <a:xfrm>
              <a:off x="2927498" y="2832046"/>
              <a:ext cx="5056495" cy="421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600">
                  <a:solidFill>
                    <a:schemeClr val="accent5"/>
                  </a:solidFill>
                </a:defRPr>
              </a:lvl1pPr>
            </a:lstStyle>
            <a:p>
              <a:r>
                <a:rPr lang="en-GB" dirty="0" err="1">
                  <a:sym typeface="Fira Sans"/>
                </a:rPr>
                <a:t>Shqyrtimi</a:t>
              </a:r>
              <a:r>
                <a:rPr lang="en-GB" dirty="0">
                  <a:sym typeface="Fira Sans"/>
                </a:rPr>
                <a:t> i </a:t>
              </a:r>
              <a:r>
                <a:rPr lang="en-GB" dirty="0" err="1">
                  <a:sym typeface="Fira Sans"/>
                </a:rPr>
                <a:t>situatës</a:t>
              </a:r>
              <a:r>
                <a:rPr lang="en-GB" dirty="0">
                  <a:sym typeface="Fira Sans"/>
                </a:rPr>
                <a:t> dhe </a:t>
              </a:r>
              <a:r>
                <a:rPr lang="en-GB" dirty="0" err="1">
                  <a:sym typeface="Fira Sans"/>
                </a:rPr>
                <a:t>nevojave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të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IoAFP</a:t>
              </a:r>
              <a:endParaRPr dirty="0">
                <a:sym typeface="Fira Sans"/>
              </a:endParaRPr>
            </a:p>
          </p:txBody>
        </p:sp>
      </p:grpSp>
      <p:grpSp>
        <p:nvGrpSpPr>
          <p:cNvPr id="92" name="Google Shape;414;p22"/>
          <p:cNvGrpSpPr/>
          <p:nvPr/>
        </p:nvGrpSpPr>
        <p:grpSpPr>
          <a:xfrm>
            <a:off x="1234654" y="3208795"/>
            <a:ext cx="5498166" cy="742562"/>
            <a:chOff x="1819900" y="1333975"/>
            <a:chExt cx="6542100" cy="977400"/>
          </a:xfrm>
        </p:grpSpPr>
        <p:sp>
          <p:nvSpPr>
            <p:cNvPr id="93" name="Google Shape;415;p22"/>
            <p:cNvSpPr/>
            <p:nvPr/>
          </p:nvSpPr>
          <p:spPr>
            <a:xfrm>
              <a:off x="2458300" y="1468675"/>
              <a:ext cx="5903700" cy="842700"/>
            </a:xfrm>
            <a:prstGeom prst="homePlate">
              <a:avLst>
                <a:gd name="adj" fmla="val 3195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94" name="Google Shape;416;p22"/>
            <p:cNvSpPr/>
            <p:nvPr/>
          </p:nvSpPr>
          <p:spPr>
            <a:xfrm>
              <a:off x="1819900" y="1333975"/>
              <a:ext cx="842700" cy="84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  <a:sym typeface="Fira Sans Extra Condensed Medium"/>
                </a:rPr>
                <a:t>4</a:t>
              </a:r>
              <a:endParaRPr sz="1600" dirty="0">
                <a:solidFill>
                  <a:schemeClr val="accent5"/>
                </a:solidFill>
                <a:sym typeface="Fira Sans Extra Condensed Medium"/>
              </a:endParaRPr>
            </a:p>
          </p:txBody>
        </p:sp>
        <p:sp>
          <p:nvSpPr>
            <p:cNvPr id="95" name="Google Shape;417;p22"/>
            <p:cNvSpPr txBox="1"/>
            <p:nvPr/>
          </p:nvSpPr>
          <p:spPr>
            <a:xfrm>
              <a:off x="2927499" y="1562270"/>
              <a:ext cx="4912767" cy="614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>
                  <a:solidFill>
                    <a:schemeClr val="accent5"/>
                  </a:solidFill>
                </a:defRPr>
              </a:lvl1pPr>
            </a:lstStyle>
            <a:p>
              <a:r>
                <a:rPr lang="en-GB" dirty="0" err="1">
                  <a:sym typeface="Fira Sans"/>
                </a:rPr>
                <a:t>Afrimi</a:t>
              </a:r>
              <a:r>
                <a:rPr lang="en-GB" dirty="0">
                  <a:sym typeface="Fira Sans"/>
                </a:rPr>
                <a:t> dhe </a:t>
              </a:r>
              <a:r>
                <a:rPr lang="en-GB" dirty="0" err="1">
                  <a:sym typeface="Fira Sans"/>
                </a:rPr>
                <a:t>lidhja</a:t>
              </a:r>
              <a:r>
                <a:rPr lang="en-GB" dirty="0">
                  <a:sym typeface="Fira Sans"/>
                </a:rPr>
                <a:t> e </a:t>
              </a:r>
              <a:r>
                <a:rPr lang="en-GB" dirty="0" err="1">
                  <a:sym typeface="Fira Sans"/>
                </a:rPr>
                <a:t>partneritetit</a:t>
              </a:r>
              <a:r>
                <a:rPr lang="en-GB" dirty="0">
                  <a:sym typeface="Fira Sans"/>
                </a:rPr>
                <a:t> me </a:t>
              </a:r>
              <a:r>
                <a:rPr lang="en-GB" dirty="0" err="1">
                  <a:sym typeface="Fira Sans"/>
                </a:rPr>
                <a:t>bizneset</a:t>
              </a:r>
              <a:r>
                <a:rPr lang="en-GB" dirty="0">
                  <a:sym typeface="Fira Sans"/>
                </a:rPr>
                <a:t> e </a:t>
              </a:r>
              <a:r>
                <a:rPr lang="en-GB" dirty="0" err="1">
                  <a:sym typeface="Fira Sans"/>
                </a:rPr>
                <a:t>përzgjedhura</a:t>
              </a:r>
              <a:endParaRPr dirty="0">
                <a:sym typeface="Fira Sans"/>
              </a:endParaRPr>
            </a:p>
          </p:txBody>
        </p:sp>
      </p:grpSp>
      <p:grpSp>
        <p:nvGrpSpPr>
          <p:cNvPr id="109" name="Google Shape;431;p22"/>
          <p:cNvGrpSpPr/>
          <p:nvPr/>
        </p:nvGrpSpPr>
        <p:grpSpPr>
          <a:xfrm>
            <a:off x="1234654" y="3967448"/>
            <a:ext cx="5498166" cy="742562"/>
            <a:chOff x="1819900" y="2454775"/>
            <a:chExt cx="6542100" cy="977400"/>
          </a:xfrm>
        </p:grpSpPr>
        <p:sp>
          <p:nvSpPr>
            <p:cNvPr id="110" name="Google Shape;432;p22"/>
            <p:cNvSpPr/>
            <p:nvPr/>
          </p:nvSpPr>
          <p:spPr>
            <a:xfrm rot="10800000" flipH="1">
              <a:off x="2458300" y="3297475"/>
              <a:ext cx="182400" cy="1128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111" name="Google Shape;433;p22"/>
            <p:cNvSpPr/>
            <p:nvPr/>
          </p:nvSpPr>
          <p:spPr>
            <a:xfrm>
              <a:off x="2458300" y="2589475"/>
              <a:ext cx="5903700" cy="842700"/>
            </a:xfrm>
            <a:prstGeom prst="homePlate">
              <a:avLst>
                <a:gd name="adj" fmla="val 3195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solidFill>
                  <a:schemeClr val="accent5"/>
                </a:solidFill>
              </a:endParaRPr>
            </a:p>
          </p:txBody>
        </p:sp>
        <p:sp>
          <p:nvSpPr>
            <p:cNvPr id="112" name="Google Shape;434;p22"/>
            <p:cNvSpPr/>
            <p:nvPr/>
          </p:nvSpPr>
          <p:spPr>
            <a:xfrm>
              <a:off x="1819900" y="2454775"/>
              <a:ext cx="842700" cy="84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</a:rPr>
                <a:t>5</a:t>
              </a:r>
              <a:endParaRPr sz="1600" dirty="0">
                <a:solidFill>
                  <a:schemeClr val="accent5"/>
                </a:solidFill>
              </a:endParaRPr>
            </a:p>
          </p:txBody>
        </p:sp>
        <p:sp>
          <p:nvSpPr>
            <p:cNvPr id="113" name="Google Shape;435;p22"/>
            <p:cNvSpPr txBox="1"/>
            <p:nvPr/>
          </p:nvSpPr>
          <p:spPr>
            <a:xfrm>
              <a:off x="2927499" y="2841600"/>
              <a:ext cx="4912767" cy="421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>
                  <a:solidFill>
                    <a:schemeClr val="accent5"/>
                  </a:solidFill>
                </a:defRPr>
              </a:lvl1pPr>
            </a:lstStyle>
            <a:p>
              <a:r>
                <a:rPr lang="en-GB" dirty="0" err="1">
                  <a:sym typeface="Fira Sans"/>
                </a:rPr>
                <a:t>Puna</a:t>
              </a:r>
              <a:r>
                <a:rPr lang="en-GB" dirty="0">
                  <a:sym typeface="Fira Sans"/>
                </a:rPr>
                <a:t> </a:t>
              </a:r>
              <a:r>
                <a:rPr lang="en-GB" dirty="0" err="1">
                  <a:sym typeface="Fira Sans"/>
                </a:rPr>
                <a:t>përgatitore</a:t>
              </a:r>
              <a:r>
                <a:rPr lang="en-GB" dirty="0">
                  <a:sym typeface="Fira Sans"/>
                </a:rPr>
                <a:t> me </a:t>
              </a:r>
              <a:r>
                <a:rPr lang="en-GB" dirty="0" err="1">
                  <a:sym typeface="Fira Sans"/>
                </a:rPr>
                <a:t>nxënësit</a:t>
              </a:r>
              <a:endParaRPr dirty="0">
                <a:sym typeface="Fira Sans"/>
              </a:endParaRPr>
            </a:p>
          </p:txBody>
        </p:sp>
      </p:grpSp>
      <p:sp>
        <p:nvSpPr>
          <p:cNvPr id="125" name="Google Shape;415;p22"/>
          <p:cNvSpPr/>
          <p:nvPr/>
        </p:nvSpPr>
        <p:spPr>
          <a:xfrm rot="5400000">
            <a:off x="5862791" y="2523751"/>
            <a:ext cx="3615490" cy="640226"/>
          </a:xfrm>
          <a:prstGeom prst="homePlate">
            <a:avLst>
              <a:gd name="adj" fmla="val 31959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wordArt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/>
                </a:solidFill>
              </a:rPr>
              <a:t>N d ë r v e p r i m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126" name="Google Shape;416;p22"/>
          <p:cNvSpPr/>
          <p:nvPr/>
        </p:nvSpPr>
        <p:spPr>
          <a:xfrm>
            <a:off x="1234652" y="1693110"/>
            <a:ext cx="708229" cy="6402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sym typeface="Fira Sans Extra Condensed Medium"/>
              </a:rPr>
              <a:t>2</a:t>
            </a:r>
            <a:endParaRPr sz="1600" dirty="0">
              <a:solidFill>
                <a:schemeClr val="accent5"/>
              </a:solidFill>
              <a:sym typeface="Fira Sans Extra Condensed Medium"/>
            </a:endParaRPr>
          </a:p>
        </p:txBody>
      </p:sp>
      <p:pic>
        <p:nvPicPr>
          <p:cNvPr id="26" name="Picture 25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79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10908"/>
            <a:ext cx="115824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13" y="276001"/>
            <a:ext cx="8229600" cy="572700"/>
          </a:xfrm>
        </p:spPr>
        <p:txBody>
          <a:bodyPr/>
          <a:lstStyle/>
          <a:p>
            <a:pPr algn="ctr"/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Përgatitja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e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hartës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së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bizneseve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partnere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012" y="1424475"/>
            <a:ext cx="29213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" name="Google Shape;273;p19"/>
          <p:cNvGrpSpPr/>
          <p:nvPr/>
        </p:nvGrpSpPr>
        <p:grpSpPr>
          <a:xfrm>
            <a:off x="182049" y="1459892"/>
            <a:ext cx="550302" cy="573026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7012" y="2672297"/>
            <a:ext cx="3262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dirty="0" err="1">
                <a:solidFill>
                  <a:schemeClr val="accent5"/>
                </a:solidFill>
              </a:rPr>
              <a:t>Krijimi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hartës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: 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Lehtëson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punën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shpërndarjen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nxënësve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praktikantë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Ndihmon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procesin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monitorimit</a:t>
            </a:r>
            <a:endParaRPr lang="en-US" sz="1100" dirty="0">
              <a:solidFill>
                <a:schemeClr val="accent5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60" y="691200"/>
            <a:ext cx="3238840" cy="4268124"/>
          </a:xfrm>
          <a:prstGeom prst="rect">
            <a:avLst/>
          </a:prstGeom>
        </p:spPr>
      </p:pic>
      <p:pic>
        <p:nvPicPr>
          <p:cNvPr id="14" name="Picture 13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216773" y="144713"/>
            <a:ext cx="87421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0" dirty="0">
                <a:solidFill>
                  <a:schemeClr val="accent5"/>
                </a:solidFill>
              </a:rPr>
              <a:t>V. </a:t>
            </a:r>
            <a:r>
              <a:rPr lang="en-GB" b="0" dirty="0" err="1">
                <a:solidFill>
                  <a:schemeClr val="accent5"/>
                </a:solidFill>
              </a:rPr>
              <a:t>Puna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përgatitore</a:t>
            </a:r>
            <a:r>
              <a:rPr lang="en-GB" b="0" dirty="0">
                <a:solidFill>
                  <a:schemeClr val="accent5"/>
                </a:solidFill>
              </a:rPr>
              <a:t> me </a:t>
            </a:r>
            <a:r>
              <a:rPr lang="en-GB" b="0" dirty="0" err="1">
                <a:solidFill>
                  <a:schemeClr val="accent5"/>
                </a:solidFill>
              </a:rPr>
              <a:t>nxënësit</a:t>
            </a:r>
            <a:endParaRPr b="0" dirty="0">
              <a:solidFill>
                <a:schemeClr val="accent5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>
            <a:off x="752863" y="1812763"/>
            <a:ext cx="2345400" cy="234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 rot="10800000">
            <a:off x="891763" y="1951663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 flipH="1">
            <a:off x="1036063" y="2095963"/>
            <a:ext cx="1779000" cy="177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Çfarë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ndodh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508465" y="1953036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870643" y="2276465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909352" y="3481513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601765" y="3862317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2588102" y="735203"/>
            <a:ext cx="6370841" cy="1231496"/>
            <a:chOff x="2589624" y="1255395"/>
            <a:chExt cx="5661747" cy="1231496"/>
          </a:xfrm>
        </p:grpSpPr>
        <p:sp>
          <p:nvSpPr>
            <p:cNvPr id="149" name="Google Shape;149;p17"/>
            <p:cNvSpPr/>
            <p:nvPr/>
          </p:nvSpPr>
          <p:spPr>
            <a:xfrm>
              <a:off x="4303502" y="1255395"/>
              <a:ext cx="3947869" cy="6962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Informimi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nxënësve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mbi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PPB</a:t>
              </a:r>
              <a:endParaRPr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0" name="Google Shape;150;p17"/>
            <p:cNvCxnSpPr>
              <a:stCxn id="149" idx="1"/>
              <a:endCxn id="139" idx="7"/>
            </p:cNvCxnSpPr>
            <p:nvPr/>
          </p:nvCxnSpPr>
          <p:spPr>
            <a:xfrm flipH="1">
              <a:off x="2589624" y="1603529"/>
              <a:ext cx="1713878" cy="88336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4" name="Google Shape;154;p17"/>
          <p:cNvCxnSpPr>
            <a:stCxn id="49" idx="1"/>
            <a:endCxn id="36" idx="6"/>
          </p:cNvCxnSpPr>
          <p:nvPr/>
        </p:nvCxnSpPr>
        <p:spPr>
          <a:xfrm flipH="1">
            <a:off x="3098263" y="2540217"/>
            <a:ext cx="1435167" cy="10237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7"/>
          <p:cNvCxnSpPr>
            <a:stCxn id="62" idx="1"/>
            <a:endCxn id="143" idx="5"/>
          </p:cNvCxnSpPr>
          <p:nvPr/>
        </p:nvCxnSpPr>
        <p:spPr>
          <a:xfrm flipH="1" flipV="1">
            <a:off x="2681402" y="3941954"/>
            <a:ext cx="1835229" cy="72415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149;p17"/>
          <p:cNvSpPr/>
          <p:nvPr/>
        </p:nvSpPr>
        <p:spPr>
          <a:xfrm>
            <a:off x="4533430" y="2221748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Ardhja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shkollë</a:t>
            </a:r>
            <a:endParaRPr lang="en-GB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149;p17"/>
          <p:cNvSpPr/>
          <p:nvPr/>
        </p:nvSpPr>
        <p:spPr>
          <a:xfrm>
            <a:off x="4516631" y="4347637"/>
            <a:ext cx="4442312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Mbështetja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nxënësve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gjatë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përgatitjes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CV,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letrës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motivimit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intervistimit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lidhja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kontratës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9" name="Google Shape;154;p17"/>
          <p:cNvCxnSpPr>
            <a:stCxn id="22" idx="1"/>
            <a:endCxn id="141" idx="6"/>
          </p:cNvCxnSpPr>
          <p:nvPr/>
        </p:nvCxnSpPr>
        <p:spPr>
          <a:xfrm flipH="1" flipV="1">
            <a:off x="3002652" y="3528163"/>
            <a:ext cx="1513979" cy="43006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49;p17"/>
          <p:cNvSpPr/>
          <p:nvPr/>
        </p:nvSpPr>
        <p:spPr>
          <a:xfrm>
            <a:off x="4516631" y="3639755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Shprehja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interesit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nxënësve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për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bizneset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preferuara</a:t>
            </a:r>
            <a:endParaRPr lang="en-GB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" name="Google Shape;141;p17"/>
          <p:cNvSpPr/>
          <p:nvPr/>
        </p:nvSpPr>
        <p:spPr>
          <a:xfrm>
            <a:off x="3061824" y="3074981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49;p17"/>
          <p:cNvSpPr/>
          <p:nvPr/>
        </p:nvSpPr>
        <p:spPr>
          <a:xfrm>
            <a:off x="4516631" y="2926693"/>
            <a:ext cx="4408714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Vizitat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nxënësve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biznes</a:t>
            </a:r>
            <a:endParaRPr lang="en-GB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38" name="Google Shape;154;p17"/>
          <p:cNvCxnSpPr>
            <a:stCxn id="35" idx="1"/>
          </p:cNvCxnSpPr>
          <p:nvPr/>
        </p:nvCxnSpPr>
        <p:spPr>
          <a:xfrm flipH="1" flipV="1">
            <a:off x="3155124" y="3113793"/>
            <a:ext cx="1361507" cy="13136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148;p17"/>
          <p:cNvGrpSpPr/>
          <p:nvPr/>
        </p:nvGrpSpPr>
        <p:grpSpPr>
          <a:xfrm>
            <a:off x="2950280" y="1474753"/>
            <a:ext cx="6008664" cy="815375"/>
            <a:chOff x="2911490" y="1255395"/>
            <a:chExt cx="5339881" cy="815375"/>
          </a:xfrm>
        </p:grpSpPr>
        <p:sp>
          <p:nvSpPr>
            <p:cNvPr id="24" name="Google Shape;149;p17"/>
            <p:cNvSpPr/>
            <p:nvPr/>
          </p:nvSpPr>
          <p:spPr>
            <a:xfrm>
              <a:off x="4303502" y="1255395"/>
              <a:ext cx="3947869" cy="6962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Informimi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prindërve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mbi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PPB</a:t>
              </a:r>
              <a:endParaRPr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5" name="Google Shape;150;p17"/>
            <p:cNvCxnSpPr>
              <a:stCxn id="24" idx="1"/>
              <a:endCxn id="140" idx="7"/>
            </p:cNvCxnSpPr>
            <p:nvPr/>
          </p:nvCxnSpPr>
          <p:spPr>
            <a:xfrm flipH="1">
              <a:off x="2911490" y="1603529"/>
              <a:ext cx="1392012" cy="46724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141;p17"/>
          <p:cNvSpPr/>
          <p:nvPr/>
        </p:nvSpPr>
        <p:spPr>
          <a:xfrm>
            <a:off x="3004963" y="2595945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5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319" y="1401672"/>
            <a:ext cx="2195153" cy="756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Mësuesit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praktikës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profesionale</a:t>
            </a:r>
            <a:endParaRPr lang="en-US" sz="10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Njësia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Zhvillimit</a:t>
            </a:r>
            <a:endParaRPr lang="en-US" sz="10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Mësuesit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kujdestarë</a:t>
            </a:r>
            <a:endParaRPr lang="en-US" sz="1000" dirty="0">
              <a:solidFill>
                <a:schemeClr val="accent5"/>
              </a:solidFill>
            </a:endParaRPr>
          </a:p>
        </p:txBody>
      </p:sp>
      <p:grpSp>
        <p:nvGrpSpPr>
          <p:cNvPr id="4" name="Google Shape;273;p19"/>
          <p:cNvGrpSpPr/>
          <p:nvPr/>
        </p:nvGrpSpPr>
        <p:grpSpPr>
          <a:xfrm>
            <a:off x="457198" y="1542237"/>
            <a:ext cx="358596" cy="386819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2438" y="2576542"/>
            <a:ext cx="3208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000" dirty="0" err="1">
                <a:solidFill>
                  <a:schemeClr val="accent5"/>
                </a:solidFill>
              </a:rPr>
              <a:t>Burimet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kryesore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të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informacionit</a:t>
            </a:r>
            <a:r>
              <a:rPr lang="en-US" sz="1000" dirty="0">
                <a:solidFill>
                  <a:schemeClr val="accent5"/>
                </a:solidFill>
              </a:rPr>
              <a:t>: 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000" dirty="0">
                <a:solidFill>
                  <a:schemeClr val="accent5"/>
                </a:solidFill>
              </a:rPr>
              <a:t>Rregullorja e </a:t>
            </a:r>
            <a:r>
              <a:rPr lang="en-US" sz="1000" dirty="0">
                <a:solidFill>
                  <a:schemeClr val="accent5"/>
                </a:solidFill>
              </a:rPr>
              <a:t>PP (</a:t>
            </a:r>
            <a:r>
              <a:rPr lang="sq-AL" sz="1000" dirty="0">
                <a:solidFill>
                  <a:schemeClr val="accent5"/>
                </a:solidFill>
              </a:rPr>
              <a:t>angazhimi</a:t>
            </a:r>
            <a:r>
              <a:rPr lang="en-US" sz="1000" dirty="0">
                <a:solidFill>
                  <a:schemeClr val="accent5"/>
                </a:solidFill>
              </a:rPr>
              <a:t>, </a:t>
            </a:r>
            <a:r>
              <a:rPr lang="sq-AL" sz="1000" dirty="0">
                <a:solidFill>
                  <a:schemeClr val="accent5"/>
                </a:solidFill>
              </a:rPr>
              <a:t>detyrimet</a:t>
            </a:r>
            <a:r>
              <a:rPr lang="en-US" sz="1000" dirty="0">
                <a:solidFill>
                  <a:schemeClr val="accent5"/>
                </a:solidFill>
              </a:rPr>
              <a:t>, </a:t>
            </a:r>
            <a:r>
              <a:rPr lang="sq-AL" sz="1000" dirty="0">
                <a:solidFill>
                  <a:schemeClr val="accent5"/>
                </a:solidFill>
              </a:rPr>
              <a:t>t</a:t>
            </a:r>
            <a:r>
              <a:rPr lang="en-US" sz="1000" dirty="0">
                <a:solidFill>
                  <a:schemeClr val="accent5"/>
                </a:solidFill>
              </a:rPr>
              <a:t>ë</a:t>
            </a:r>
            <a:r>
              <a:rPr lang="sq-AL" sz="1000" dirty="0">
                <a:solidFill>
                  <a:schemeClr val="accent5"/>
                </a:solidFill>
              </a:rPr>
              <a:t> drejtat</a:t>
            </a:r>
            <a:r>
              <a:rPr lang="en-US" sz="1000" dirty="0">
                <a:solidFill>
                  <a:schemeClr val="accent5"/>
                </a:solidFill>
              </a:rPr>
              <a:t>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000" dirty="0">
                <a:solidFill>
                  <a:schemeClr val="accent5"/>
                </a:solidFill>
              </a:rPr>
              <a:t>Modulet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sq-AL" sz="1000" dirty="0">
                <a:solidFill>
                  <a:schemeClr val="accent5"/>
                </a:solidFill>
              </a:rPr>
              <a:t>/</a:t>
            </a:r>
            <a:r>
              <a:rPr lang="en-US" sz="1000" dirty="0">
                <a:solidFill>
                  <a:schemeClr val="accent5"/>
                </a:solidFill>
              </a:rPr>
              <a:t> RN</a:t>
            </a:r>
            <a:r>
              <a:rPr lang="sq-AL" sz="1000" dirty="0">
                <a:solidFill>
                  <a:schemeClr val="accent5"/>
                </a:solidFill>
              </a:rPr>
              <a:t> që do të zhvillojnë në biznes</a:t>
            </a:r>
            <a:endParaRPr lang="en-US" sz="1000" dirty="0">
              <a:solidFill>
                <a:schemeClr val="accent5"/>
              </a:solidFill>
            </a:endParaRP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q-AL" sz="1000" dirty="0">
                <a:solidFill>
                  <a:schemeClr val="accent5"/>
                </a:solidFill>
              </a:rPr>
              <a:t>Profilet e bizneseve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46" name="Folded Corner 45"/>
          <p:cNvSpPr/>
          <p:nvPr/>
        </p:nvSpPr>
        <p:spPr>
          <a:xfrm>
            <a:off x="3751433" y="983100"/>
            <a:ext cx="5263714" cy="4055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955978" y="1099862"/>
            <a:ext cx="3206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5"/>
                </a:solidFill>
              </a:rPr>
              <a:t>Përmbajtja</a:t>
            </a:r>
            <a:r>
              <a:rPr lang="en-US" sz="1050" dirty="0">
                <a:solidFill>
                  <a:schemeClr val="accent5"/>
                </a:solidFill>
              </a:rPr>
              <a:t> e </a:t>
            </a:r>
            <a:r>
              <a:rPr lang="en-US" sz="1050" dirty="0" err="1">
                <a:solidFill>
                  <a:schemeClr val="accent5"/>
                </a:solidFill>
              </a:rPr>
              <a:t>një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modeli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broshure</a:t>
            </a:r>
            <a:r>
              <a:rPr lang="en-US" sz="1050" dirty="0">
                <a:solidFill>
                  <a:schemeClr val="accent5"/>
                </a:solidFill>
              </a:rPr>
              <a:t> për </a:t>
            </a:r>
            <a:r>
              <a:rPr lang="en-US" sz="1050" dirty="0" err="1">
                <a:solidFill>
                  <a:schemeClr val="accent5"/>
                </a:solidFill>
              </a:rPr>
              <a:t>prindërit</a:t>
            </a:r>
            <a:r>
              <a:rPr lang="en-US" sz="1050" dirty="0">
                <a:solidFill>
                  <a:schemeClr val="accent5"/>
                </a:solidFill>
              </a:rPr>
              <a:t>: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751433" y="3413090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20778" y="1481252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96975" y="2621975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774204" y="4205405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51433" y="1792980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60519" y="1481252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01578" y="1472021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lded Corner 54"/>
          <p:cNvSpPr/>
          <p:nvPr/>
        </p:nvSpPr>
        <p:spPr>
          <a:xfrm>
            <a:off x="3751433" y="983100"/>
            <a:ext cx="5263714" cy="4055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83789" y="1003304"/>
            <a:ext cx="3206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chemeClr val="accent5"/>
                </a:solidFill>
              </a:rPr>
              <a:t>Përmbajtja</a:t>
            </a:r>
            <a:r>
              <a:rPr lang="en-US" sz="1050" b="1" dirty="0">
                <a:solidFill>
                  <a:schemeClr val="accent5"/>
                </a:solidFill>
              </a:rPr>
              <a:t> e </a:t>
            </a:r>
            <a:r>
              <a:rPr lang="en-US" sz="1050" b="1" dirty="0" err="1">
                <a:solidFill>
                  <a:schemeClr val="accent5"/>
                </a:solidFill>
              </a:rPr>
              <a:t>një</a:t>
            </a:r>
            <a:r>
              <a:rPr lang="en-US" sz="1050" b="1" dirty="0">
                <a:solidFill>
                  <a:schemeClr val="accent5"/>
                </a:solidFill>
              </a:rPr>
              <a:t> </a:t>
            </a:r>
            <a:r>
              <a:rPr lang="en-US" sz="1050" b="1" dirty="0" err="1">
                <a:solidFill>
                  <a:schemeClr val="accent5"/>
                </a:solidFill>
              </a:rPr>
              <a:t>modeli</a:t>
            </a:r>
            <a:r>
              <a:rPr lang="en-US" sz="1050" b="1" dirty="0">
                <a:solidFill>
                  <a:schemeClr val="accent5"/>
                </a:solidFill>
              </a:rPr>
              <a:t> </a:t>
            </a:r>
            <a:r>
              <a:rPr lang="en-US" sz="1050" b="1" dirty="0" err="1">
                <a:solidFill>
                  <a:schemeClr val="accent5"/>
                </a:solidFill>
              </a:rPr>
              <a:t>broshure</a:t>
            </a:r>
            <a:r>
              <a:rPr lang="en-US" sz="1050" b="1" dirty="0">
                <a:solidFill>
                  <a:schemeClr val="accent5"/>
                </a:solidFill>
              </a:rPr>
              <a:t> për </a:t>
            </a:r>
            <a:r>
              <a:rPr lang="en-US" sz="1050" b="1" dirty="0" err="1">
                <a:solidFill>
                  <a:schemeClr val="accent5"/>
                </a:solidFill>
              </a:rPr>
              <a:t>nxënësit</a:t>
            </a:r>
            <a:r>
              <a:rPr lang="en-US" sz="1050" b="1" dirty="0">
                <a:solidFill>
                  <a:schemeClr val="accent5"/>
                </a:solidFill>
              </a:rPr>
              <a:t>: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28892" y="3489973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51433" y="2735684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689637" y="4300721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8892" y="1923443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10024" y="1481252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256410" y="1472021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66846" y="1330807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1. Ç’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praktikat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profesionale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78231" y="2143513"/>
            <a:ext cx="143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4.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drejtat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mia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78231" y="2938322"/>
            <a:ext cx="1434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7. Sa </a:t>
            </a:r>
            <a:r>
              <a:rPr lang="fr-FR" sz="1000" dirty="0" err="1">
                <a:solidFill>
                  <a:schemeClr val="accent5"/>
                </a:solidFill>
              </a:rPr>
              <a:t>zgjat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1747" y="3588321"/>
            <a:ext cx="143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10. </a:t>
            </a:r>
            <a:r>
              <a:rPr lang="fr-FR" sz="1000" dirty="0" err="1">
                <a:solidFill>
                  <a:schemeClr val="accent5"/>
                </a:solidFill>
              </a:rPr>
              <a:t>Kush</a:t>
            </a:r>
            <a:r>
              <a:rPr lang="fr-FR" sz="1000" dirty="0">
                <a:solidFill>
                  <a:schemeClr val="accent5"/>
                </a:solidFill>
              </a:rPr>
              <a:t> do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vlerësojë</a:t>
            </a:r>
            <a:r>
              <a:rPr lang="fr-FR" sz="1000" dirty="0">
                <a:solidFill>
                  <a:schemeClr val="accent5"/>
                </a:solidFill>
              </a:rPr>
              <a:t> për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09297" y="1330807"/>
            <a:ext cx="1533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2.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përfitimet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fëmijës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nga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zhvillimi</a:t>
            </a:r>
            <a:r>
              <a:rPr lang="fr-FR" sz="1000" dirty="0">
                <a:solidFill>
                  <a:schemeClr val="accent5"/>
                </a:solidFill>
              </a:rPr>
              <a:t> i PP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20683" y="2143513"/>
            <a:ext cx="143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5.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module/RN do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zhvilloj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20683" y="2938322"/>
            <a:ext cx="143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8. A </a:t>
            </a:r>
            <a:r>
              <a:rPr lang="fr-FR" sz="1000" dirty="0" err="1">
                <a:solidFill>
                  <a:schemeClr val="accent5"/>
                </a:solidFill>
              </a:rPr>
              <a:t>është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fleksibël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orari</a:t>
            </a:r>
            <a:r>
              <a:rPr lang="fr-FR" sz="1000" dirty="0">
                <a:solidFill>
                  <a:schemeClr val="accent5"/>
                </a:solidFill>
              </a:rPr>
              <a:t> i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04198" y="3588321"/>
            <a:ext cx="1538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11. </a:t>
            </a:r>
            <a:r>
              <a:rPr lang="fr-FR" sz="1000" dirty="0" err="1">
                <a:solidFill>
                  <a:schemeClr val="accent5"/>
                </a:solidFill>
              </a:rPr>
              <a:t>Nëse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kam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ndonjë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shqetësim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PPB, </a:t>
            </a:r>
            <a:r>
              <a:rPr lang="fr-FR" sz="1000" dirty="0" err="1">
                <a:solidFill>
                  <a:schemeClr val="accent5"/>
                </a:solidFill>
              </a:rPr>
              <a:t>kujt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mund</a:t>
            </a:r>
            <a:r>
              <a:rPr lang="fr-FR" sz="1000" dirty="0">
                <a:solidFill>
                  <a:schemeClr val="accent5"/>
                </a:solidFill>
              </a:rPr>
              <a:t> t’i </a:t>
            </a:r>
            <a:r>
              <a:rPr lang="fr-FR" sz="1000" dirty="0" err="1">
                <a:solidFill>
                  <a:schemeClr val="accent5"/>
                </a:solidFill>
              </a:rPr>
              <a:t>drejtohem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73219" y="1330807"/>
            <a:ext cx="143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2.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detyrimet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mia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4604" y="2143513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6. A </a:t>
            </a:r>
            <a:r>
              <a:rPr lang="fr-FR" sz="1000" dirty="0" err="1">
                <a:solidFill>
                  <a:schemeClr val="accent5"/>
                </a:solidFill>
              </a:rPr>
              <a:t>mund</a:t>
            </a:r>
            <a:r>
              <a:rPr lang="fr-FR" sz="1000" dirty="0">
                <a:solidFill>
                  <a:schemeClr val="accent5"/>
                </a:solidFill>
              </a:rPr>
              <a:t> ta </a:t>
            </a:r>
            <a:r>
              <a:rPr lang="fr-FR" sz="1000" dirty="0" err="1">
                <a:solidFill>
                  <a:schemeClr val="accent5"/>
                </a:solidFill>
              </a:rPr>
              <a:t>zgjedh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vetë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biznesin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ku</a:t>
            </a:r>
            <a:r>
              <a:rPr lang="fr-FR" sz="1000" dirty="0">
                <a:solidFill>
                  <a:schemeClr val="accent5"/>
                </a:solidFill>
              </a:rPr>
              <a:t> do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zhvilloj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praktikën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84604" y="2938322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9. </a:t>
            </a:r>
            <a:r>
              <a:rPr lang="fr-FR" sz="1000" dirty="0" err="1">
                <a:solidFill>
                  <a:schemeClr val="accent5"/>
                </a:solidFill>
              </a:rPr>
              <a:t>Nëse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nuk</a:t>
            </a:r>
            <a:r>
              <a:rPr lang="fr-FR" sz="1000" dirty="0">
                <a:solidFill>
                  <a:schemeClr val="accent5"/>
                </a:solidFill>
              </a:rPr>
              <a:t>  e </a:t>
            </a:r>
            <a:r>
              <a:rPr lang="fr-FR" sz="1000" dirty="0" err="1">
                <a:solidFill>
                  <a:schemeClr val="accent5"/>
                </a:solidFill>
              </a:rPr>
              <a:t>realizoj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gjithë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programin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, si </a:t>
            </a:r>
            <a:r>
              <a:rPr lang="fr-FR" sz="1000" dirty="0" err="1">
                <a:solidFill>
                  <a:schemeClr val="accent5"/>
                </a:solidFill>
              </a:rPr>
              <a:t>veprohet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68120" y="3588321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12. A </a:t>
            </a:r>
            <a:r>
              <a:rPr lang="fr-FR" sz="1000" dirty="0" err="1">
                <a:solidFill>
                  <a:schemeClr val="accent5"/>
                </a:solidFill>
              </a:rPr>
              <a:t>kam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drejtë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ndryshoj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 </a:t>
            </a:r>
            <a:r>
              <a:rPr lang="fr-FR" sz="1000" dirty="0" err="1">
                <a:solidFill>
                  <a:schemeClr val="accent5"/>
                </a:solidFill>
              </a:rPr>
              <a:t>Nëse</a:t>
            </a:r>
            <a:r>
              <a:rPr lang="fr-FR" sz="1000" dirty="0">
                <a:solidFill>
                  <a:schemeClr val="accent5"/>
                </a:solidFill>
              </a:rPr>
              <a:t> po, sa </a:t>
            </a:r>
            <a:r>
              <a:rPr lang="fr-FR" sz="1000" dirty="0" err="1">
                <a:solidFill>
                  <a:schemeClr val="accent5"/>
                </a:solidFill>
              </a:rPr>
              <a:t>herë</a:t>
            </a:r>
            <a:r>
              <a:rPr lang="fr-FR" sz="1000" dirty="0">
                <a:solidFill>
                  <a:schemeClr val="accent5"/>
                </a:solidFill>
              </a:rPr>
              <a:t>? 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61745" y="4344108"/>
            <a:ext cx="1602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13. A </a:t>
            </a:r>
            <a:r>
              <a:rPr lang="fr-FR" sz="1000" dirty="0" err="1">
                <a:solidFill>
                  <a:schemeClr val="accent5"/>
                </a:solidFill>
              </a:rPr>
              <a:t>mund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punësojë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më</a:t>
            </a:r>
            <a:r>
              <a:rPr lang="fr-FR" sz="1000" dirty="0">
                <a:solidFill>
                  <a:schemeClr val="accent5"/>
                </a:solidFill>
              </a:rPr>
              <a:t> pas </a:t>
            </a:r>
            <a:r>
              <a:rPr lang="fr-FR" sz="1000" dirty="0" err="1">
                <a:solidFill>
                  <a:schemeClr val="accent5"/>
                </a:solidFill>
              </a:rPr>
              <a:t>biznesi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ku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zhvilloj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praktikën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4198" y="4391027"/>
            <a:ext cx="1538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…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68120" y="4391027"/>
            <a:ext cx="1434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…</a:t>
            </a:r>
            <a:endParaRPr lang="en-US" sz="1000" dirty="0">
              <a:solidFill>
                <a:schemeClr val="accent5"/>
              </a:solidFill>
            </a:endParaRPr>
          </a:p>
        </p:txBody>
      </p:sp>
      <p:pic>
        <p:nvPicPr>
          <p:cNvPr id="45" name="Picture 44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Informimi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i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nxënësve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mbi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praktikat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profesionale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në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8320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91" y="1340752"/>
            <a:ext cx="271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Nëndrejtori</a:t>
            </a:r>
            <a:r>
              <a:rPr lang="en-US" sz="1000" dirty="0">
                <a:solidFill>
                  <a:schemeClr val="accent5"/>
                </a:solidFill>
              </a:rPr>
              <a:t> i </a:t>
            </a:r>
            <a:r>
              <a:rPr lang="en-US" sz="1000" dirty="0" err="1">
                <a:solidFill>
                  <a:schemeClr val="accent5"/>
                </a:solidFill>
              </a:rPr>
              <a:t>Kulturës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Profesionale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Koordinatori</a:t>
            </a:r>
            <a:r>
              <a:rPr lang="en-US" sz="1000" dirty="0">
                <a:solidFill>
                  <a:schemeClr val="accent5"/>
                </a:solidFill>
              </a:rPr>
              <a:t> i </a:t>
            </a:r>
            <a:r>
              <a:rPr lang="en-US" sz="1000" dirty="0" err="1">
                <a:solidFill>
                  <a:schemeClr val="accent5"/>
                </a:solidFill>
              </a:rPr>
              <a:t>Marrëdhënieve</a:t>
            </a:r>
            <a:r>
              <a:rPr lang="en-US" sz="1000" dirty="0">
                <a:solidFill>
                  <a:schemeClr val="accent5"/>
                </a:solidFill>
              </a:rPr>
              <a:t> me </a:t>
            </a:r>
            <a:r>
              <a:rPr lang="en-US" sz="1000" dirty="0" err="1">
                <a:solidFill>
                  <a:schemeClr val="accent5"/>
                </a:solidFill>
              </a:rPr>
              <a:t>Biznesin</a:t>
            </a:r>
            <a:endParaRPr lang="en-US" sz="10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Mësuesit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praktikës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profesionale</a:t>
            </a:r>
            <a:endParaRPr lang="en-US" sz="10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000" dirty="0" err="1">
                <a:solidFill>
                  <a:schemeClr val="accent5"/>
                </a:solidFill>
              </a:rPr>
              <a:t>Mësuesit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kujdestarë</a:t>
            </a:r>
            <a:endParaRPr lang="en-US" sz="1000" dirty="0">
              <a:solidFill>
                <a:schemeClr val="accent5"/>
              </a:solidFill>
            </a:endParaRPr>
          </a:p>
        </p:txBody>
      </p:sp>
      <p:grpSp>
        <p:nvGrpSpPr>
          <p:cNvPr id="4" name="Google Shape;273;p19"/>
          <p:cNvGrpSpPr/>
          <p:nvPr/>
        </p:nvGrpSpPr>
        <p:grpSpPr>
          <a:xfrm>
            <a:off x="334335" y="1523142"/>
            <a:ext cx="481461" cy="448909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2841" y="2544347"/>
            <a:ext cx="35443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000" dirty="0" err="1">
                <a:solidFill>
                  <a:schemeClr val="accent5"/>
                </a:solidFill>
              </a:rPr>
              <a:t>Përse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prindërit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duhet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të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informohen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mbi</a:t>
            </a:r>
            <a:r>
              <a:rPr lang="en-US" sz="1000" dirty="0">
                <a:solidFill>
                  <a:schemeClr val="accent5"/>
                </a:solidFill>
              </a:rPr>
              <a:t> PPB: 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Përgjegjësia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ligjore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ndaj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fëmijës</a:t>
            </a:r>
            <a:endParaRPr lang="en-US" sz="10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Siguria</a:t>
            </a:r>
            <a:r>
              <a:rPr lang="en-US" sz="1000" dirty="0">
                <a:solidFill>
                  <a:schemeClr val="accent5"/>
                </a:solidFill>
              </a:rPr>
              <a:t> për </a:t>
            </a:r>
            <a:r>
              <a:rPr lang="en-US" sz="1000" dirty="0" err="1">
                <a:solidFill>
                  <a:schemeClr val="accent5"/>
                </a:solidFill>
              </a:rPr>
              <a:t>mirëqenien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fëmijës</a:t>
            </a:r>
            <a:endParaRPr lang="en-US" sz="10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Nxitja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përmbushjes</a:t>
            </a:r>
            <a:r>
              <a:rPr lang="en-US" sz="1000" dirty="0">
                <a:solidFill>
                  <a:schemeClr val="accent5"/>
                </a:solidFill>
              </a:rPr>
              <a:t> së </a:t>
            </a:r>
            <a:r>
              <a:rPr lang="en-US" sz="1000" dirty="0" err="1">
                <a:solidFill>
                  <a:schemeClr val="accent5"/>
                </a:solidFill>
              </a:rPr>
              <a:t>detyrimeve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të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fëmijës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ndaj</a:t>
            </a:r>
            <a:r>
              <a:rPr lang="en-US" sz="1000" dirty="0">
                <a:solidFill>
                  <a:schemeClr val="accent5"/>
                </a:solidFill>
              </a:rPr>
              <a:t> PPB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Kominikimi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efektiv</a:t>
            </a:r>
            <a:r>
              <a:rPr lang="en-US" sz="1000" dirty="0">
                <a:solidFill>
                  <a:schemeClr val="accent5"/>
                </a:solidFill>
              </a:rPr>
              <a:t> me </a:t>
            </a:r>
            <a:r>
              <a:rPr lang="en-US" sz="1000" dirty="0" err="1">
                <a:solidFill>
                  <a:schemeClr val="accent5"/>
                </a:solidFill>
              </a:rPr>
              <a:t>mësuesin</a:t>
            </a:r>
            <a:r>
              <a:rPr lang="en-US" sz="1000" dirty="0">
                <a:solidFill>
                  <a:schemeClr val="accent5"/>
                </a:solidFill>
              </a:rPr>
              <a:t> e </a:t>
            </a:r>
            <a:r>
              <a:rPr lang="en-US" sz="1000" dirty="0" err="1">
                <a:solidFill>
                  <a:schemeClr val="accent5"/>
                </a:solidFill>
              </a:rPr>
              <a:t>praktikës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profesionale</a:t>
            </a:r>
            <a:endParaRPr lang="en-US" sz="10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Dhënia</a:t>
            </a:r>
            <a:r>
              <a:rPr lang="en-US" sz="1000" dirty="0">
                <a:solidFill>
                  <a:schemeClr val="accent5"/>
                </a:solidFill>
              </a:rPr>
              <a:t> e feedback-</a:t>
            </a:r>
            <a:r>
              <a:rPr lang="en-US" sz="1000" dirty="0" err="1">
                <a:solidFill>
                  <a:schemeClr val="accent5"/>
                </a:solidFill>
              </a:rPr>
              <a:t>ut</a:t>
            </a:r>
            <a:r>
              <a:rPr lang="en-US" sz="1000" dirty="0">
                <a:solidFill>
                  <a:schemeClr val="accent5"/>
                </a:solidFill>
              </a:rPr>
              <a:t> për </a:t>
            </a:r>
            <a:r>
              <a:rPr lang="en-US" sz="1000" dirty="0" err="1">
                <a:solidFill>
                  <a:schemeClr val="accent5"/>
                </a:solidFill>
              </a:rPr>
              <a:t>përmirësim</a:t>
            </a:r>
            <a:endParaRPr lang="en-US" sz="10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 err="1">
                <a:solidFill>
                  <a:schemeClr val="accent5"/>
                </a:solidFill>
              </a:rPr>
              <a:t>Orientimi</a:t>
            </a:r>
            <a:r>
              <a:rPr lang="en-US" sz="1000" dirty="0">
                <a:solidFill>
                  <a:schemeClr val="accent5"/>
                </a:solidFill>
              </a:rPr>
              <a:t> i </a:t>
            </a:r>
            <a:r>
              <a:rPr lang="en-US" sz="1000" dirty="0" err="1">
                <a:solidFill>
                  <a:schemeClr val="accent5"/>
                </a:solidFill>
              </a:rPr>
              <a:t>fëmijëve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në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përzgjedhje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50" name="Folded Corner 49"/>
          <p:cNvSpPr/>
          <p:nvPr/>
        </p:nvSpPr>
        <p:spPr>
          <a:xfrm>
            <a:off x="3702480" y="983100"/>
            <a:ext cx="5263714" cy="4055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834836" y="1003304"/>
            <a:ext cx="3206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chemeClr val="accent5"/>
                </a:solidFill>
              </a:rPr>
              <a:t>Përmbajtja</a:t>
            </a:r>
            <a:r>
              <a:rPr lang="en-US" sz="1050" b="1" dirty="0">
                <a:solidFill>
                  <a:schemeClr val="accent5"/>
                </a:solidFill>
              </a:rPr>
              <a:t> e </a:t>
            </a:r>
            <a:r>
              <a:rPr lang="en-US" sz="1050" b="1" dirty="0" err="1">
                <a:solidFill>
                  <a:schemeClr val="accent5"/>
                </a:solidFill>
              </a:rPr>
              <a:t>një</a:t>
            </a:r>
            <a:r>
              <a:rPr lang="en-US" sz="1050" b="1" dirty="0">
                <a:solidFill>
                  <a:schemeClr val="accent5"/>
                </a:solidFill>
              </a:rPr>
              <a:t> </a:t>
            </a:r>
            <a:r>
              <a:rPr lang="en-US" sz="1050" b="1" dirty="0" err="1">
                <a:solidFill>
                  <a:schemeClr val="accent5"/>
                </a:solidFill>
              </a:rPr>
              <a:t>modeli</a:t>
            </a:r>
            <a:r>
              <a:rPr lang="en-US" sz="1050" b="1" dirty="0">
                <a:solidFill>
                  <a:schemeClr val="accent5"/>
                </a:solidFill>
              </a:rPr>
              <a:t> </a:t>
            </a:r>
            <a:r>
              <a:rPr lang="en-US" sz="1050" b="1" dirty="0" err="1">
                <a:solidFill>
                  <a:schemeClr val="accent5"/>
                </a:solidFill>
              </a:rPr>
              <a:t>broshure</a:t>
            </a:r>
            <a:r>
              <a:rPr lang="en-US" sz="1050" b="1" dirty="0">
                <a:solidFill>
                  <a:schemeClr val="accent5"/>
                </a:solidFill>
              </a:rPr>
              <a:t> për </a:t>
            </a:r>
            <a:r>
              <a:rPr lang="en-US" sz="1050" b="1" dirty="0" err="1">
                <a:solidFill>
                  <a:schemeClr val="accent5"/>
                </a:solidFill>
              </a:rPr>
              <a:t>prindërit</a:t>
            </a:r>
            <a:r>
              <a:rPr lang="en-US" sz="1050" b="1" dirty="0">
                <a:solidFill>
                  <a:schemeClr val="accent5"/>
                </a:solidFill>
              </a:rPr>
              <a:t>: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679939" y="3489973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02480" y="2735684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640684" y="4300721"/>
            <a:ext cx="5218172" cy="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9939" y="1923443"/>
            <a:ext cx="5218172" cy="1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61071" y="1481252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207457" y="1472021"/>
            <a:ext cx="0" cy="355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17893" y="1330807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1. Ç’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praktikat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profesionale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29277" y="2143513"/>
            <a:ext cx="149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4.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drejtat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fëmijës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29278" y="2938322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7. </a:t>
            </a:r>
            <a:r>
              <a:rPr lang="fr-FR" sz="1000" dirty="0" err="1">
                <a:solidFill>
                  <a:schemeClr val="accent5"/>
                </a:solidFill>
              </a:rPr>
              <a:t>Kush</a:t>
            </a:r>
            <a:r>
              <a:rPr lang="fr-FR" sz="1000" dirty="0">
                <a:solidFill>
                  <a:schemeClr val="accent5"/>
                </a:solidFill>
              </a:rPr>
              <a:t> do ta </a:t>
            </a:r>
            <a:r>
              <a:rPr lang="fr-FR" sz="1000" dirty="0" err="1">
                <a:solidFill>
                  <a:schemeClr val="accent5"/>
                </a:solidFill>
              </a:rPr>
              <a:t>mbikëqyrë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fëmijën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2794" y="3588321"/>
            <a:ext cx="1434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10. Ç’</a:t>
            </a:r>
            <a:r>
              <a:rPr lang="fr-FR" sz="1000" dirty="0" err="1">
                <a:solidFill>
                  <a:schemeClr val="accent5"/>
                </a:solidFill>
              </a:rPr>
              <a:t>ndodh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nëse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fëmija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mungon</a:t>
            </a:r>
            <a:r>
              <a:rPr lang="fr-FR" sz="1000" dirty="0">
                <a:solidFill>
                  <a:schemeClr val="accent5"/>
                </a:solidFill>
              </a:rPr>
              <a:t> për </a:t>
            </a:r>
            <a:r>
              <a:rPr lang="fr-FR" sz="1000" dirty="0" err="1">
                <a:solidFill>
                  <a:schemeClr val="accent5"/>
                </a:solidFill>
              </a:rPr>
              <a:t>arsye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objektive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60345" y="1330807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2.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përfitimet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mia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nga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zhvillimi</a:t>
            </a:r>
            <a:r>
              <a:rPr lang="fr-FR" sz="1000" dirty="0">
                <a:solidFill>
                  <a:schemeClr val="accent5"/>
                </a:solidFill>
              </a:rPr>
              <a:t> i PP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1730" y="2143513"/>
            <a:ext cx="1434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5. Si e </a:t>
            </a:r>
            <a:r>
              <a:rPr lang="fr-FR" sz="1000" dirty="0" err="1">
                <a:solidFill>
                  <a:schemeClr val="accent5"/>
                </a:solidFill>
              </a:rPr>
              <a:t>vlerëson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shkolla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nëse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biznesi</a:t>
            </a:r>
            <a:r>
              <a:rPr lang="fr-FR" sz="1000" dirty="0">
                <a:solidFill>
                  <a:schemeClr val="accent5"/>
                </a:solidFill>
              </a:rPr>
              <a:t> i </a:t>
            </a:r>
            <a:r>
              <a:rPr lang="fr-FR" sz="1000" dirty="0" err="1">
                <a:solidFill>
                  <a:schemeClr val="accent5"/>
                </a:solidFill>
              </a:rPr>
              <a:t>plotëson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kriteret</a:t>
            </a:r>
            <a:r>
              <a:rPr lang="fr-FR" sz="1000" dirty="0">
                <a:solidFill>
                  <a:schemeClr val="accent5"/>
                </a:solidFill>
              </a:rPr>
              <a:t> për </a:t>
            </a:r>
            <a:r>
              <a:rPr lang="fr-FR" sz="1000" dirty="0" err="1">
                <a:solidFill>
                  <a:schemeClr val="accent5"/>
                </a:solidFill>
              </a:rPr>
              <a:t>realizimin</a:t>
            </a:r>
            <a:r>
              <a:rPr lang="fr-FR" sz="1000" dirty="0">
                <a:solidFill>
                  <a:schemeClr val="accent5"/>
                </a:solidFill>
              </a:rPr>
              <a:t> e PP?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1730" y="2938322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8. Si </a:t>
            </a:r>
            <a:r>
              <a:rPr lang="fr-FR" sz="1000" dirty="0" err="1">
                <a:solidFill>
                  <a:schemeClr val="accent5"/>
                </a:solidFill>
              </a:rPr>
              <a:t>garantohet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siguria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fëmijës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biznes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55245" y="3588321"/>
            <a:ext cx="153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11. Si do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vlerësohet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fëmija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mbi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24266" y="1330807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2. </a:t>
            </a:r>
            <a:r>
              <a:rPr lang="fr-FR" sz="1000" dirty="0" err="1">
                <a:solidFill>
                  <a:schemeClr val="accent5"/>
                </a:solidFill>
              </a:rPr>
              <a:t>Cilat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janë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detyrimet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fëmijës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35651" y="2143513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6. A ka </a:t>
            </a:r>
            <a:r>
              <a:rPr lang="fr-FR" sz="1000" dirty="0" err="1">
                <a:solidFill>
                  <a:schemeClr val="accent5"/>
                </a:solidFill>
              </a:rPr>
              <a:t>vlerë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ligjore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dokumenti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që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zyrtarizon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35651" y="2938322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9. </a:t>
            </a:r>
            <a:r>
              <a:rPr lang="fr-FR" sz="1000" dirty="0" err="1">
                <a:solidFill>
                  <a:schemeClr val="accent5"/>
                </a:solidFill>
              </a:rPr>
              <a:t>Çfarë</a:t>
            </a:r>
            <a:r>
              <a:rPr lang="fr-FR" sz="1000" dirty="0">
                <a:solidFill>
                  <a:schemeClr val="accent5"/>
                </a:solidFill>
              </a:rPr>
              <a:t> do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mësojë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fëmija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praktikës</a:t>
            </a:r>
            <a:r>
              <a:rPr lang="fr-FR" sz="1000" dirty="0">
                <a:solidFill>
                  <a:schemeClr val="accent5"/>
                </a:solidFill>
              </a:rPr>
              <a:t>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19167" y="3588321"/>
            <a:ext cx="1434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12. A </a:t>
            </a:r>
            <a:r>
              <a:rPr lang="fr-FR" sz="1000" dirty="0" err="1">
                <a:solidFill>
                  <a:schemeClr val="accent5"/>
                </a:solidFill>
              </a:rPr>
              <a:t>mund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paguhet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fëmija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 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2791" y="4344108"/>
            <a:ext cx="162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13. Si </a:t>
            </a:r>
            <a:r>
              <a:rPr lang="fr-FR" sz="1000" dirty="0" err="1">
                <a:solidFill>
                  <a:schemeClr val="accent5"/>
                </a:solidFill>
              </a:rPr>
              <a:t>mund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të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kontribuoj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unë</a:t>
            </a:r>
            <a:r>
              <a:rPr lang="fr-FR" sz="1000" dirty="0">
                <a:solidFill>
                  <a:schemeClr val="accent5"/>
                </a:solidFill>
              </a:rPr>
              <a:t> si </a:t>
            </a:r>
            <a:r>
              <a:rPr lang="fr-FR" sz="1000" dirty="0" err="1">
                <a:solidFill>
                  <a:schemeClr val="accent5"/>
                </a:solidFill>
              </a:rPr>
              <a:t>prind</a:t>
            </a:r>
            <a:r>
              <a:rPr lang="fr-FR" sz="1000" dirty="0">
                <a:solidFill>
                  <a:schemeClr val="accent5"/>
                </a:solidFill>
              </a:rPr>
              <a:t> për </a:t>
            </a:r>
            <a:r>
              <a:rPr lang="fr-FR" sz="1000" dirty="0" err="1">
                <a:solidFill>
                  <a:schemeClr val="accent5"/>
                </a:solidFill>
              </a:rPr>
              <a:t>mbarëvajtjen</a:t>
            </a:r>
            <a:r>
              <a:rPr lang="fr-FR" sz="1000" dirty="0">
                <a:solidFill>
                  <a:schemeClr val="accent5"/>
                </a:solidFill>
              </a:rPr>
              <a:t> e </a:t>
            </a:r>
            <a:r>
              <a:rPr lang="fr-FR" sz="1000" dirty="0" err="1">
                <a:solidFill>
                  <a:schemeClr val="accent5"/>
                </a:solidFill>
              </a:rPr>
              <a:t>fëmijës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tim</a:t>
            </a:r>
            <a:r>
              <a:rPr lang="fr-FR" sz="1000" dirty="0">
                <a:solidFill>
                  <a:schemeClr val="accent5"/>
                </a:solidFill>
              </a:rPr>
              <a:t> </a:t>
            </a:r>
            <a:r>
              <a:rPr lang="fr-FR" sz="1000" dirty="0" err="1">
                <a:solidFill>
                  <a:schemeClr val="accent5"/>
                </a:solidFill>
              </a:rPr>
              <a:t>gjatë</a:t>
            </a:r>
            <a:r>
              <a:rPr lang="fr-FR" sz="1000" dirty="0">
                <a:solidFill>
                  <a:schemeClr val="accent5"/>
                </a:solidFill>
              </a:rPr>
              <a:t> PPB?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55245" y="4391027"/>
            <a:ext cx="1538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…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19167" y="4391027"/>
            <a:ext cx="1434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5"/>
                </a:solidFill>
              </a:rPr>
              <a:t>…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249" y="4461776"/>
            <a:ext cx="30428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000" dirty="0">
                <a:solidFill>
                  <a:schemeClr val="accent5"/>
                </a:solidFill>
              </a:rPr>
              <a:t>E </a:t>
            </a:r>
            <a:r>
              <a:rPr lang="en-US" sz="1000" dirty="0" err="1">
                <a:solidFill>
                  <a:schemeClr val="accent5"/>
                </a:solidFill>
              </a:rPr>
              <a:t>rëndësishme</a:t>
            </a:r>
            <a:r>
              <a:rPr lang="en-US" sz="1000" dirty="0">
                <a:solidFill>
                  <a:schemeClr val="accent5"/>
                </a:solidFill>
              </a:rPr>
              <a:t>: Prezantimi i </a:t>
            </a:r>
            <a:r>
              <a:rPr lang="en-US" sz="1000" dirty="0" err="1">
                <a:solidFill>
                  <a:schemeClr val="accent5"/>
                </a:solidFill>
              </a:rPr>
              <a:t>profileve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të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  <a:r>
              <a:rPr lang="en-US" sz="1000" dirty="0" err="1">
                <a:solidFill>
                  <a:schemeClr val="accent5"/>
                </a:solidFill>
              </a:rPr>
              <a:t>bizneseve</a:t>
            </a:r>
            <a:endParaRPr lang="en-US" sz="1000" dirty="0">
              <a:solidFill>
                <a:schemeClr val="accent5"/>
              </a:solidFill>
            </a:endParaRPr>
          </a:p>
        </p:txBody>
      </p:sp>
      <p:pic>
        <p:nvPicPr>
          <p:cNvPr id="38" name="Picture 3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35974"/>
            <a:ext cx="1158240" cy="651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Informimi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i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prindërve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mbi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praktikat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profesionale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në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064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Model i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profilit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të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biznesit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43691"/>
              </p:ext>
            </p:extLst>
          </p:nvPr>
        </p:nvGraphicFramePr>
        <p:xfrm>
          <a:off x="1603375" y="1246187"/>
          <a:ext cx="5937250" cy="3147823"/>
        </p:xfrm>
        <a:graphic>
          <a:graphicData uri="http://schemas.openxmlformats.org/drawingml/2006/table">
            <a:tbl>
              <a:tblPr firstRow="1" firstCol="1" bandRow="1">
                <a:tableStyleId>{60B98FE2-C9F9-4CBD-9E0C-1FCE55087019}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4189584013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25526366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601777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Informacion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mbi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kompaninë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effectLst/>
                        </a:rPr>
                        <a:t>Informacion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mbi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praktikat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potenciale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profesionale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effectLst/>
                        </a:rPr>
                        <a:t>Kontakt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241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Emri i kompanisë: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Profilet e praktikës: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Adresa: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9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Forma ligjore: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Kohëzgjatja e praktikës: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Harta: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9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NIPT: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Kapaciteti (nr. nxënësish/profil):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Tel/</a:t>
                      </a:r>
                      <a:r>
                        <a:rPr lang="fr-FR" sz="1100" dirty="0" err="1">
                          <a:effectLst/>
                        </a:rPr>
                        <a:t>cel</a:t>
                      </a:r>
                      <a:r>
                        <a:rPr lang="fr-FR" sz="1100" dirty="0">
                          <a:effectLst/>
                        </a:rPr>
                        <a:t>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85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Vendndodhja: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Instruktori/-ët në biznes: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E-mail: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06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Fusha e veprimtarisë: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Ambiente në dispozicion: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Person kontakti: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229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Anëtarësia në Dhomat e Biznesit: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Klasa: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98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Numri i punonjësve: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1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Departamentet: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84606"/>
                  </a:ext>
                </a:extLst>
              </a:tr>
            </a:tbl>
          </a:graphicData>
        </a:graphic>
      </p:graphicFrame>
      <p:pic>
        <p:nvPicPr>
          <p:cNvPr id="4" name="Picture 3" descr="AKAF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667207"/>
            <a:ext cx="4695954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Qëllimi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vizitave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shkollë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344488" lvl="1" indent="-171450">
              <a:lnSpc>
                <a:spcPct val="150000"/>
              </a:lnSpc>
              <a:buFontTx/>
              <a:buChar char="-"/>
            </a:pPr>
            <a:r>
              <a:rPr lang="en-US" sz="1100" dirty="0">
                <a:solidFill>
                  <a:schemeClr val="accent5"/>
                </a:solidFill>
              </a:rPr>
              <a:t>Prezantimi i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nxënësit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1" indent="-171450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Reflektim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preferencat</a:t>
            </a:r>
            <a:endParaRPr lang="en-US" sz="1100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Dakordësim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ditën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orarin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Përgatitje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agjendës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vizitës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PP </a:t>
            </a:r>
            <a:r>
              <a:rPr lang="en-US" sz="1100" dirty="0" err="1">
                <a:solidFill>
                  <a:schemeClr val="accent5"/>
                </a:solidFill>
              </a:rPr>
              <a:t>ndihmojnë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listat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nxënësve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sipas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klasave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Mundësi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inkuadrimit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vizitës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orë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mësimi</a:t>
            </a:r>
            <a:r>
              <a:rPr lang="en-US" sz="1100" dirty="0">
                <a:solidFill>
                  <a:schemeClr val="accent5"/>
                </a:solidFill>
              </a:rPr>
              <a:t> dhe e </a:t>
            </a:r>
            <a:r>
              <a:rPr lang="en-US" sz="1100" dirty="0" err="1">
                <a:solidFill>
                  <a:schemeClr val="accent5"/>
                </a:solidFill>
              </a:rPr>
              <a:t>takimeve</a:t>
            </a:r>
            <a:r>
              <a:rPr lang="en-US" sz="1100" dirty="0">
                <a:solidFill>
                  <a:schemeClr val="accent5"/>
                </a:solidFill>
              </a:rPr>
              <a:t> online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accent5"/>
                </a:solidFill>
              </a:rPr>
              <a:t>E </a:t>
            </a:r>
            <a:r>
              <a:rPr lang="en-US" sz="1100" i="1" dirty="0" err="1">
                <a:solidFill>
                  <a:schemeClr val="accent5"/>
                </a:solidFill>
              </a:rPr>
              <a:t>domosdoshme</a:t>
            </a:r>
            <a:r>
              <a:rPr lang="en-US" sz="1100" dirty="0">
                <a:solidFill>
                  <a:schemeClr val="accent5"/>
                </a:solidFill>
              </a:rPr>
              <a:t>: </a:t>
            </a:r>
            <a:r>
              <a:rPr lang="en-US" sz="1100" dirty="0" err="1">
                <a:solidFill>
                  <a:schemeClr val="accent5"/>
                </a:solidFill>
              </a:rPr>
              <a:t>prania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vizitë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instruktorit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187" y="788645"/>
            <a:ext cx="29597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132049" y="866130"/>
            <a:ext cx="521035" cy="472853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637;p28"/>
          <p:cNvSpPr txBox="1">
            <a:spLocks/>
          </p:cNvSpPr>
          <p:nvPr/>
        </p:nvSpPr>
        <p:spPr>
          <a:xfrm>
            <a:off x="4471332" y="256713"/>
            <a:ext cx="3781903" cy="51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Vizitat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nxënësve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58300" y="0"/>
            <a:ext cx="42500" cy="4356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43901" y="1667207"/>
            <a:ext cx="4600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Qëllimi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vizitave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biznesve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shkollë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344488" lvl="1" indent="-171450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Ekspozim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konkret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botën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punës</a:t>
            </a:r>
            <a:endParaRPr lang="en-US" sz="1100" dirty="0">
              <a:solidFill>
                <a:schemeClr val="accent5"/>
              </a:solidFill>
            </a:endParaRPr>
          </a:p>
          <a:p>
            <a:pPr marL="344488" lvl="1" indent="-171450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Qartësim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mëtejshëm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preferencat</a:t>
            </a:r>
            <a:endParaRPr lang="en-US" sz="1100" dirty="0">
              <a:solidFill>
                <a:schemeClr val="accent5"/>
              </a:solidFill>
            </a:endParaRPr>
          </a:p>
          <a:p>
            <a:pPr lvl="0">
              <a:lnSpc>
                <a:spcPct val="150000"/>
              </a:lnSpc>
            </a:pP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Dakordësim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ditën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orarin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Përgatitje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agjendës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vizitës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Shoqërim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nxënësve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accent5"/>
                </a:solidFill>
              </a:rPr>
              <a:t>Njohje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postet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punës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stafin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vizionin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biznesit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etj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64092" y="788645"/>
            <a:ext cx="29597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Mësuesit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praktikës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54" name="Google Shape;273;p19"/>
          <p:cNvGrpSpPr/>
          <p:nvPr/>
        </p:nvGrpSpPr>
        <p:grpSpPr>
          <a:xfrm>
            <a:off x="4695954" y="866130"/>
            <a:ext cx="521035" cy="472853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56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Down Arrow 7"/>
          <p:cNvSpPr/>
          <p:nvPr/>
        </p:nvSpPr>
        <p:spPr>
          <a:xfrm>
            <a:off x="2784167" y="4004207"/>
            <a:ext cx="396955" cy="447685"/>
          </a:xfrm>
          <a:prstGeom prst="down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>
            <a:off x="5803135" y="4004208"/>
            <a:ext cx="396955" cy="447685"/>
          </a:xfrm>
          <a:prstGeom prst="down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546195" y="4506449"/>
            <a:ext cx="3995409" cy="5770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en-US" sz="1050" dirty="0" err="1">
                <a:solidFill>
                  <a:schemeClr val="accent5"/>
                </a:solidFill>
              </a:rPr>
              <a:t>Informacion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orientues</a:t>
            </a:r>
            <a:r>
              <a:rPr lang="en-US" sz="1050" dirty="0">
                <a:solidFill>
                  <a:schemeClr val="accent5"/>
                </a:solidFill>
              </a:rPr>
              <a:t> për </a:t>
            </a:r>
            <a:r>
              <a:rPr lang="en-US" sz="1050" dirty="0" err="1">
                <a:solidFill>
                  <a:schemeClr val="accent5"/>
                </a:solidFill>
              </a:rPr>
              <a:t>përzgjedhjen</a:t>
            </a:r>
            <a:r>
              <a:rPr lang="en-US" sz="1050" dirty="0">
                <a:solidFill>
                  <a:schemeClr val="accent5"/>
                </a:solidFill>
              </a:rPr>
              <a:t> e </a:t>
            </a:r>
            <a:r>
              <a:rPr lang="en-US" sz="1050" dirty="0" err="1">
                <a:solidFill>
                  <a:schemeClr val="accent5"/>
                </a:solidFill>
              </a:rPr>
              <a:t>bizneseve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të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preferuara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nga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secili</a:t>
            </a:r>
            <a:r>
              <a:rPr lang="en-US" sz="1050" dirty="0">
                <a:solidFill>
                  <a:schemeClr val="accent5"/>
                </a:solidFill>
              </a:rPr>
              <a:t> </a:t>
            </a:r>
            <a:r>
              <a:rPr lang="en-US" sz="1050" dirty="0" err="1">
                <a:solidFill>
                  <a:schemeClr val="accent5"/>
                </a:solidFill>
              </a:rPr>
              <a:t>nxënës</a:t>
            </a:r>
            <a:endParaRPr lang="en-US" sz="1050" dirty="0">
              <a:solidFill>
                <a:schemeClr val="accent5"/>
              </a:solidFill>
            </a:endParaRPr>
          </a:p>
        </p:txBody>
      </p:sp>
      <p:pic>
        <p:nvPicPr>
          <p:cNvPr id="28" name="Picture 2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066443" y="286911"/>
            <a:ext cx="3781903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Ardhja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shkollë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211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4971716"/>
              </p:ext>
            </p:extLst>
          </p:nvPr>
        </p:nvGraphicFramePr>
        <p:xfrm>
          <a:off x="949976" y="598789"/>
          <a:ext cx="7482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25317" y="3970464"/>
            <a:ext cx="2110193" cy="68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Koordinatori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Orientimit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në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Karrierë</a:t>
            </a:r>
            <a:endParaRPr lang="en-US" sz="9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gjuhës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shqipe</a:t>
            </a:r>
            <a:endParaRPr lang="en-US" sz="900" dirty="0">
              <a:solidFill>
                <a:schemeClr val="accent5"/>
              </a:solidFill>
            </a:endParaRPr>
          </a:p>
        </p:txBody>
      </p:sp>
      <p:grpSp>
        <p:nvGrpSpPr>
          <p:cNvPr id="30" name="Google Shape;273;p19"/>
          <p:cNvGrpSpPr/>
          <p:nvPr/>
        </p:nvGrpSpPr>
        <p:grpSpPr>
          <a:xfrm>
            <a:off x="559223" y="4128931"/>
            <a:ext cx="358654" cy="372934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31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5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6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7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77951" y="3947629"/>
            <a:ext cx="2475678" cy="68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Koordinatori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Orientimit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në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Karrierë</a:t>
            </a:r>
            <a:endParaRPr lang="en-US" sz="9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Koordinatori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Marrëdhënieve</a:t>
            </a:r>
            <a:r>
              <a:rPr lang="en-US" sz="900" dirty="0">
                <a:solidFill>
                  <a:schemeClr val="accent5"/>
                </a:solidFill>
              </a:rPr>
              <a:t> me </a:t>
            </a:r>
            <a:r>
              <a:rPr lang="en-US" sz="900" dirty="0" err="1">
                <a:solidFill>
                  <a:schemeClr val="accent5"/>
                </a:solidFill>
              </a:rPr>
              <a:t>Biznesin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37490" y="3970464"/>
            <a:ext cx="2475678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Koordinatori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Marrëdhënieve</a:t>
            </a:r>
            <a:r>
              <a:rPr lang="en-US" sz="900" dirty="0">
                <a:solidFill>
                  <a:schemeClr val="accent5"/>
                </a:solidFill>
              </a:rPr>
              <a:t> me </a:t>
            </a:r>
            <a:r>
              <a:rPr lang="en-US" sz="900" dirty="0" err="1">
                <a:solidFill>
                  <a:schemeClr val="accent5"/>
                </a:solidFill>
              </a:rPr>
              <a:t>Biznesin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5510" y="2226971"/>
            <a:ext cx="74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solidFill>
                  <a:schemeClr val="accent5"/>
                </a:solidFill>
              </a:rPr>
              <a:t>Vendosje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nxënësit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në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pozitat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reale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të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aplikuesit</a:t>
            </a:r>
            <a:r>
              <a:rPr lang="en-US" sz="900" dirty="0">
                <a:solidFill>
                  <a:schemeClr val="accent5"/>
                </a:solidFill>
              </a:rPr>
              <a:t> për </a:t>
            </a:r>
            <a:r>
              <a:rPr lang="en-US" sz="900" dirty="0" err="1">
                <a:solidFill>
                  <a:schemeClr val="accent5"/>
                </a:solidFill>
              </a:rPr>
              <a:t>punë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3119398" y="1915127"/>
            <a:ext cx="306601" cy="274377"/>
          </a:xfrm>
          <a:prstGeom prst="bentArrow">
            <a:avLst>
              <a:gd name="adj1" fmla="val 25000"/>
              <a:gd name="adj2" fmla="val 25000"/>
              <a:gd name="adj3" fmla="val 25001"/>
              <a:gd name="adj4" fmla="val 4375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rot="5400000" flipV="1">
            <a:off x="3566280" y="1929473"/>
            <a:ext cx="306601" cy="257775"/>
          </a:xfrm>
          <a:prstGeom prst="bentArrow">
            <a:avLst>
              <a:gd name="adj1" fmla="val 25000"/>
              <a:gd name="adj2" fmla="val 25000"/>
              <a:gd name="adj3" fmla="val 25001"/>
              <a:gd name="adj4" fmla="val 4375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263200" y="4560292"/>
            <a:ext cx="3772801" cy="685475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Instrumente</a:t>
            </a:r>
            <a:r>
              <a:rPr lang="en-US" sz="1200" dirty="0">
                <a:solidFill>
                  <a:schemeClr val="bg1"/>
                </a:solidFill>
              </a:rPr>
              <a:t>: CV, </a:t>
            </a:r>
            <a:r>
              <a:rPr lang="en-US" sz="1200" dirty="0" err="1">
                <a:solidFill>
                  <a:schemeClr val="bg1"/>
                </a:solidFill>
              </a:rPr>
              <a:t>Inventatori</a:t>
            </a:r>
            <a:r>
              <a:rPr lang="en-US" sz="1200" dirty="0">
                <a:solidFill>
                  <a:schemeClr val="bg1"/>
                </a:solidFill>
              </a:rPr>
              <a:t> i </a:t>
            </a:r>
            <a:r>
              <a:rPr lang="en-US" sz="1200" dirty="0" err="1">
                <a:solidFill>
                  <a:schemeClr val="bg1"/>
                </a:solidFill>
              </a:rPr>
              <a:t>Aftësive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të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Transferueshme</a:t>
            </a:r>
            <a:r>
              <a:rPr lang="en-US" sz="1200" dirty="0">
                <a:solidFill>
                  <a:schemeClr val="bg1"/>
                </a:solidFill>
              </a:rPr>
              <a:t>, 6 </a:t>
            </a:r>
            <a:r>
              <a:rPr lang="en-US" sz="1200" dirty="0" err="1">
                <a:solidFill>
                  <a:schemeClr val="bg1"/>
                </a:solidFill>
              </a:rPr>
              <a:t>këshilla</a:t>
            </a:r>
            <a:r>
              <a:rPr lang="en-US" sz="1200" dirty="0">
                <a:solidFill>
                  <a:schemeClr val="bg1"/>
                </a:solidFill>
              </a:rPr>
              <a:t> për ty </a:t>
            </a:r>
            <a:r>
              <a:rPr lang="en-US" sz="1200" dirty="0" err="1">
                <a:solidFill>
                  <a:schemeClr val="bg1"/>
                </a:solidFill>
              </a:rPr>
              <a:t>praktikant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AKAF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647158" y="226472"/>
            <a:ext cx="60281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Mbështetja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nxënësve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gjatë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përgatitjes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CV-së,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letrës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së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motivimit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intervistimit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58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10858" y="955215"/>
            <a:ext cx="24756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Koordinatori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Marrëdhënieve</a:t>
            </a:r>
            <a:r>
              <a:rPr lang="en-US" sz="900" dirty="0">
                <a:solidFill>
                  <a:schemeClr val="accent5"/>
                </a:solidFill>
              </a:rPr>
              <a:t> me </a:t>
            </a:r>
            <a:r>
              <a:rPr lang="en-US" sz="900" dirty="0" err="1">
                <a:solidFill>
                  <a:schemeClr val="accent5"/>
                </a:solidFill>
              </a:rPr>
              <a:t>Biznesin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</p:txBody>
      </p:sp>
      <p:grpSp>
        <p:nvGrpSpPr>
          <p:cNvPr id="30" name="Google Shape;273;p19"/>
          <p:cNvGrpSpPr/>
          <p:nvPr/>
        </p:nvGrpSpPr>
        <p:grpSpPr>
          <a:xfrm>
            <a:off x="7480845" y="541933"/>
            <a:ext cx="358654" cy="372934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31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5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6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7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53166" y="2303220"/>
            <a:ext cx="20140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Drejtuesi</a:t>
            </a:r>
            <a:r>
              <a:rPr lang="en-US" sz="900" dirty="0">
                <a:solidFill>
                  <a:schemeClr val="accent5"/>
                </a:solidFill>
              </a:rPr>
              <a:t> i </a:t>
            </a:r>
            <a:r>
              <a:rPr lang="en-US" sz="900" dirty="0" err="1">
                <a:solidFill>
                  <a:schemeClr val="accent5"/>
                </a:solidFill>
              </a:rPr>
              <a:t>IoAFP</a:t>
            </a:r>
            <a:endParaRPr lang="en-US" sz="9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53166" y="3767473"/>
            <a:ext cx="2014013" cy="27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900" dirty="0" err="1">
                <a:solidFill>
                  <a:schemeClr val="accent5"/>
                </a:solidFill>
              </a:rPr>
              <a:t>Mësuesit</a:t>
            </a:r>
            <a:r>
              <a:rPr lang="en-US" sz="900" dirty="0">
                <a:solidFill>
                  <a:schemeClr val="accent5"/>
                </a:solidFill>
              </a:rPr>
              <a:t> e </a:t>
            </a:r>
            <a:r>
              <a:rPr lang="en-US" sz="900" dirty="0" err="1">
                <a:solidFill>
                  <a:schemeClr val="accent5"/>
                </a:solidFill>
              </a:rPr>
              <a:t>praktikës</a:t>
            </a:r>
            <a:r>
              <a:rPr lang="en-US" sz="900" dirty="0">
                <a:solidFill>
                  <a:schemeClr val="accent5"/>
                </a:solidFill>
              </a:rPr>
              <a:t> </a:t>
            </a:r>
            <a:r>
              <a:rPr lang="en-US" sz="900" dirty="0" err="1">
                <a:solidFill>
                  <a:schemeClr val="accent5"/>
                </a:solidFill>
              </a:rPr>
              <a:t>profesionale</a:t>
            </a:r>
            <a:endParaRPr lang="en-US" sz="9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957242"/>
              </p:ext>
            </p:extLst>
          </p:nvPr>
        </p:nvGraphicFramePr>
        <p:xfrm>
          <a:off x="557166" y="690875"/>
          <a:ext cx="6096000" cy="426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>
            <a:off x="6451199" y="4522992"/>
            <a:ext cx="2502949" cy="437734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Instrumenti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>
                <a:solidFill>
                  <a:schemeClr val="bg1"/>
                </a:solidFill>
              </a:rPr>
              <a:t>Kontrata</a:t>
            </a:r>
            <a:r>
              <a:rPr lang="en-US" sz="1200" dirty="0">
                <a:solidFill>
                  <a:schemeClr val="bg1"/>
                </a:solidFill>
              </a:rPr>
              <a:t> për PPB</a:t>
            </a:r>
          </a:p>
        </p:txBody>
      </p:sp>
      <p:pic>
        <p:nvPicPr>
          <p:cNvPr id="16" name="Picture 15" descr="AKAF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4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96" y="43174"/>
            <a:ext cx="1158240" cy="651510"/>
          </a:xfrm>
          <a:prstGeom prst="rect">
            <a:avLst/>
          </a:prstGeom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689429" y="263551"/>
            <a:ext cx="77433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Lidhja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kontratës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për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praktikën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profesionale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782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1658574" y="2319302"/>
            <a:ext cx="5608499" cy="15490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GB" sz="28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Faleminderit</a:t>
            </a:r>
            <a:r>
              <a:rPr lang="en-GB" sz="28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për </a:t>
            </a:r>
            <a:r>
              <a:rPr lang="en-GB" sz="2800" b="0" i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vëmendjen</a:t>
            </a:r>
            <a:r>
              <a:rPr lang="en-GB" sz="2800" b="0" i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800" b="0" i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>
                <a:solidFill>
                  <a:schemeClr val="accent5"/>
                </a:solidFill>
              </a:rPr>
              <a:t>Ç’do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të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thotë</a:t>
            </a:r>
            <a:r>
              <a:rPr lang="en-GB" b="0" dirty="0">
                <a:solidFill>
                  <a:schemeClr val="accent5"/>
                </a:solidFill>
              </a:rPr>
              <a:t> “</a:t>
            </a:r>
            <a:r>
              <a:rPr lang="en-GB" b="0" dirty="0" err="1">
                <a:solidFill>
                  <a:schemeClr val="accent5"/>
                </a:solidFill>
              </a:rPr>
              <a:t>të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planifikosh</a:t>
            </a:r>
            <a:r>
              <a:rPr lang="en-GB" b="0" dirty="0">
                <a:solidFill>
                  <a:schemeClr val="accent5"/>
                </a:solidFill>
              </a:rPr>
              <a:t>”?</a:t>
            </a:r>
            <a:endParaRPr b="0" dirty="0">
              <a:solidFill>
                <a:schemeClr val="accent5"/>
              </a:solidFill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5495994" y="2568727"/>
            <a:ext cx="1856393" cy="1607576"/>
          </a:xfrm>
          <a:custGeom>
            <a:avLst/>
            <a:gdLst/>
            <a:ahLst/>
            <a:cxnLst/>
            <a:rect l="l" t="t" r="r" b="b"/>
            <a:pathLst>
              <a:path w="70438" h="60997" extrusionOk="0">
                <a:moveTo>
                  <a:pt x="17609" y="1"/>
                </a:moveTo>
                <a:lnTo>
                  <a:pt x="0" y="30505"/>
                </a:lnTo>
                <a:lnTo>
                  <a:pt x="17609" y="60997"/>
                </a:lnTo>
                <a:lnTo>
                  <a:pt x="52828" y="60997"/>
                </a:lnTo>
                <a:lnTo>
                  <a:pt x="70437" y="30505"/>
                </a:lnTo>
                <a:lnTo>
                  <a:pt x="5282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6"/>
          <p:cNvSpPr/>
          <p:nvPr/>
        </p:nvSpPr>
        <p:spPr>
          <a:xfrm>
            <a:off x="5693670" y="2739917"/>
            <a:ext cx="1461042" cy="1265224"/>
          </a:xfrm>
          <a:custGeom>
            <a:avLst/>
            <a:gdLst/>
            <a:ahLst/>
            <a:cxnLst/>
            <a:rect l="l" t="t" r="r" b="b"/>
            <a:pathLst>
              <a:path w="55437" h="48007" extrusionOk="0">
                <a:moveTo>
                  <a:pt x="13860" y="1"/>
                </a:moveTo>
                <a:lnTo>
                  <a:pt x="1" y="24004"/>
                </a:lnTo>
                <a:lnTo>
                  <a:pt x="13860" y="48007"/>
                </a:lnTo>
                <a:lnTo>
                  <a:pt x="41578" y="48007"/>
                </a:lnTo>
                <a:lnTo>
                  <a:pt x="55436" y="24004"/>
                </a:lnTo>
                <a:lnTo>
                  <a:pt x="4157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6"/>
          <p:cNvSpPr/>
          <p:nvPr/>
        </p:nvSpPr>
        <p:spPr>
          <a:xfrm>
            <a:off x="5772748" y="2808484"/>
            <a:ext cx="1302886" cy="1128099"/>
          </a:xfrm>
          <a:custGeom>
            <a:avLst/>
            <a:gdLst/>
            <a:ahLst/>
            <a:cxnLst/>
            <a:rect l="l" t="t" r="r" b="b"/>
            <a:pathLst>
              <a:path w="49436" h="42804" extrusionOk="0">
                <a:moveTo>
                  <a:pt x="12359" y="0"/>
                </a:moveTo>
                <a:lnTo>
                  <a:pt x="0" y="21408"/>
                </a:lnTo>
                <a:lnTo>
                  <a:pt x="12359" y="42803"/>
                </a:lnTo>
                <a:lnTo>
                  <a:pt x="37076" y="42803"/>
                </a:lnTo>
                <a:lnTo>
                  <a:pt x="49435" y="21408"/>
                </a:lnTo>
                <a:lnTo>
                  <a:pt x="370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3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3692932" y="1753451"/>
            <a:ext cx="1856393" cy="1607550"/>
          </a:xfrm>
          <a:custGeom>
            <a:avLst/>
            <a:gdLst/>
            <a:ahLst/>
            <a:cxnLst/>
            <a:rect l="l" t="t" r="r" b="b"/>
            <a:pathLst>
              <a:path w="70438" h="60996" extrusionOk="0">
                <a:moveTo>
                  <a:pt x="17609" y="0"/>
                </a:moveTo>
                <a:lnTo>
                  <a:pt x="0" y="30492"/>
                </a:lnTo>
                <a:lnTo>
                  <a:pt x="17609" y="60996"/>
                </a:lnTo>
                <a:lnTo>
                  <a:pt x="52828" y="60996"/>
                </a:lnTo>
                <a:lnTo>
                  <a:pt x="70438" y="30492"/>
                </a:lnTo>
                <a:lnTo>
                  <a:pt x="528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6"/>
          <p:cNvSpPr/>
          <p:nvPr/>
        </p:nvSpPr>
        <p:spPr>
          <a:xfrm>
            <a:off x="3890621" y="1924627"/>
            <a:ext cx="1461016" cy="1265224"/>
          </a:xfrm>
          <a:custGeom>
            <a:avLst/>
            <a:gdLst/>
            <a:ahLst/>
            <a:cxnLst/>
            <a:rect l="l" t="t" r="r" b="b"/>
            <a:pathLst>
              <a:path w="55436" h="48007" extrusionOk="0">
                <a:moveTo>
                  <a:pt x="13859" y="0"/>
                </a:moveTo>
                <a:lnTo>
                  <a:pt x="0" y="24003"/>
                </a:lnTo>
                <a:lnTo>
                  <a:pt x="13859" y="48006"/>
                </a:lnTo>
                <a:lnTo>
                  <a:pt x="41577" y="48006"/>
                </a:lnTo>
                <a:lnTo>
                  <a:pt x="55436" y="24003"/>
                </a:lnTo>
                <a:lnTo>
                  <a:pt x="415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6"/>
          <p:cNvSpPr/>
          <p:nvPr/>
        </p:nvSpPr>
        <p:spPr>
          <a:xfrm>
            <a:off x="3969844" y="1993195"/>
            <a:ext cx="1302570" cy="1128099"/>
          </a:xfrm>
          <a:custGeom>
            <a:avLst/>
            <a:gdLst/>
            <a:ahLst/>
            <a:cxnLst/>
            <a:rect l="l" t="t" r="r" b="b"/>
            <a:pathLst>
              <a:path w="49424" h="42804" extrusionOk="0">
                <a:moveTo>
                  <a:pt x="12359" y="1"/>
                </a:moveTo>
                <a:lnTo>
                  <a:pt x="0" y="21396"/>
                </a:lnTo>
                <a:lnTo>
                  <a:pt x="12359" y="42803"/>
                </a:lnTo>
                <a:lnTo>
                  <a:pt x="37077" y="42803"/>
                </a:lnTo>
                <a:lnTo>
                  <a:pt x="49423" y="21396"/>
                </a:lnTo>
                <a:lnTo>
                  <a:pt x="370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3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798680" y="2568727"/>
            <a:ext cx="1856077" cy="1607576"/>
          </a:xfrm>
          <a:custGeom>
            <a:avLst/>
            <a:gdLst/>
            <a:ahLst/>
            <a:cxnLst/>
            <a:rect l="l" t="t" r="r" b="b"/>
            <a:pathLst>
              <a:path w="70426" h="60997" extrusionOk="0">
                <a:moveTo>
                  <a:pt x="17610" y="1"/>
                </a:moveTo>
                <a:lnTo>
                  <a:pt x="0" y="30505"/>
                </a:lnTo>
                <a:lnTo>
                  <a:pt x="17610" y="60997"/>
                </a:lnTo>
                <a:lnTo>
                  <a:pt x="52816" y="60997"/>
                </a:lnTo>
                <a:lnTo>
                  <a:pt x="70426" y="30505"/>
                </a:lnTo>
                <a:lnTo>
                  <a:pt x="528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6"/>
          <p:cNvSpPr/>
          <p:nvPr/>
        </p:nvSpPr>
        <p:spPr>
          <a:xfrm>
            <a:off x="1996368" y="2739917"/>
            <a:ext cx="1460700" cy="1265224"/>
          </a:xfrm>
          <a:custGeom>
            <a:avLst/>
            <a:gdLst/>
            <a:ahLst/>
            <a:cxnLst/>
            <a:rect l="l" t="t" r="r" b="b"/>
            <a:pathLst>
              <a:path w="55424" h="48007" extrusionOk="0">
                <a:moveTo>
                  <a:pt x="13859" y="1"/>
                </a:moveTo>
                <a:lnTo>
                  <a:pt x="0" y="24004"/>
                </a:lnTo>
                <a:lnTo>
                  <a:pt x="13859" y="48007"/>
                </a:lnTo>
                <a:lnTo>
                  <a:pt x="41577" y="48007"/>
                </a:lnTo>
                <a:lnTo>
                  <a:pt x="55424" y="24004"/>
                </a:lnTo>
                <a:lnTo>
                  <a:pt x="415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6"/>
          <p:cNvSpPr/>
          <p:nvPr/>
        </p:nvSpPr>
        <p:spPr>
          <a:xfrm>
            <a:off x="2075433" y="2808484"/>
            <a:ext cx="1302570" cy="1128099"/>
          </a:xfrm>
          <a:custGeom>
            <a:avLst/>
            <a:gdLst/>
            <a:ahLst/>
            <a:cxnLst/>
            <a:rect l="l" t="t" r="r" b="b"/>
            <a:pathLst>
              <a:path w="49424" h="42804" extrusionOk="0">
                <a:moveTo>
                  <a:pt x="12359" y="0"/>
                </a:moveTo>
                <a:lnTo>
                  <a:pt x="1" y="21408"/>
                </a:lnTo>
                <a:lnTo>
                  <a:pt x="12359" y="42803"/>
                </a:lnTo>
                <a:lnTo>
                  <a:pt x="37065" y="42803"/>
                </a:lnTo>
                <a:lnTo>
                  <a:pt x="49423" y="21408"/>
                </a:lnTo>
                <a:lnTo>
                  <a:pt x="370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3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39337" y="1753438"/>
            <a:ext cx="1856077" cy="1607576"/>
          </a:xfrm>
          <a:custGeom>
            <a:avLst/>
            <a:gdLst/>
            <a:ahLst/>
            <a:cxnLst/>
            <a:rect l="l" t="t" r="r" b="b"/>
            <a:pathLst>
              <a:path w="70426" h="60997" extrusionOk="0">
                <a:moveTo>
                  <a:pt x="17610" y="1"/>
                </a:moveTo>
                <a:lnTo>
                  <a:pt x="0" y="30505"/>
                </a:lnTo>
                <a:lnTo>
                  <a:pt x="17610" y="60997"/>
                </a:lnTo>
                <a:lnTo>
                  <a:pt x="52817" y="60997"/>
                </a:lnTo>
                <a:lnTo>
                  <a:pt x="70426" y="30505"/>
                </a:lnTo>
                <a:lnTo>
                  <a:pt x="528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6"/>
          <p:cNvSpPr/>
          <p:nvPr/>
        </p:nvSpPr>
        <p:spPr>
          <a:xfrm>
            <a:off x="237026" y="1924785"/>
            <a:ext cx="1460700" cy="1264908"/>
          </a:xfrm>
          <a:custGeom>
            <a:avLst/>
            <a:gdLst/>
            <a:ahLst/>
            <a:cxnLst/>
            <a:rect l="l" t="t" r="r" b="b"/>
            <a:pathLst>
              <a:path w="55424" h="47995" extrusionOk="0">
                <a:moveTo>
                  <a:pt x="13859" y="1"/>
                </a:moveTo>
                <a:lnTo>
                  <a:pt x="0" y="24004"/>
                </a:lnTo>
                <a:lnTo>
                  <a:pt x="13859" y="47995"/>
                </a:lnTo>
                <a:lnTo>
                  <a:pt x="41565" y="47995"/>
                </a:lnTo>
                <a:lnTo>
                  <a:pt x="55424" y="24004"/>
                </a:lnTo>
                <a:lnTo>
                  <a:pt x="415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6"/>
          <p:cNvSpPr/>
          <p:nvPr/>
        </p:nvSpPr>
        <p:spPr>
          <a:xfrm>
            <a:off x="316091" y="1993195"/>
            <a:ext cx="1302570" cy="1128099"/>
          </a:xfrm>
          <a:custGeom>
            <a:avLst/>
            <a:gdLst/>
            <a:ahLst/>
            <a:cxnLst/>
            <a:rect l="l" t="t" r="r" b="b"/>
            <a:pathLst>
              <a:path w="49424" h="42804" extrusionOk="0">
                <a:moveTo>
                  <a:pt x="12359" y="0"/>
                </a:moveTo>
                <a:lnTo>
                  <a:pt x="1" y="21408"/>
                </a:lnTo>
                <a:lnTo>
                  <a:pt x="12359" y="42803"/>
                </a:lnTo>
                <a:lnTo>
                  <a:pt x="37065" y="42803"/>
                </a:lnTo>
                <a:lnTo>
                  <a:pt x="49424" y="21408"/>
                </a:lnTo>
                <a:lnTo>
                  <a:pt x="370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3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575" name="Google Shape;575;p26"/>
          <p:cNvGrpSpPr/>
          <p:nvPr/>
        </p:nvGrpSpPr>
        <p:grpSpPr>
          <a:xfrm>
            <a:off x="39337" y="3516186"/>
            <a:ext cx="1820067" cy="1137425"/>
            <a:chOff x="990125" y="3443525"/>
            <a:chExt cx="1236000" cy="1137425"/>
          </a:xfrm>
        </p:grpSpPr>
        <p:sp>
          <p:nvSpPr>
            <p:cNvPr id="576" name="Google Shape;576;p26"/>
            <p:cNvSpPr txBox="1"/>
            <p:nvPr/>
          </p:nvSpPr>
          <p:spPr>
            <a:xfrm>
              <a:off x="990125" y="3861250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Çfarë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përcaktohet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sot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që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duhet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ndodhë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nesër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sz="1200" dirty="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26"/>
            <p:cNvSpPr txBox="1"/>
            <p:nvPr/>
          </p:nvSpPr>
          <p:spPr>
            <a:xfrm>
              <a:off x="990125" y="3443525"/>
              <a:ext cx="12360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b="1" dirty="0" err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Çfarë</a:t>
              </a:r>
              <a:r>
                <a:rPr lang="en-GB"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?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78" name="Google Shape;578;p26"/>
          <p:cNvGrpSpPr/>
          <p:nvPr/>
        </p:nvGrpSpPr>
        <p:grpSpPr>
          <a:xfrm>
            <a:off x="1816350" y="1446696"/>
            <a:ext cx="1972630" cy="1006393"/>
            <a:chOff x="2827675" y="3443525"/>
            <a:chExt cx="1251698" cy="897150"/>
          </a:xfrm>
        </p:grpSpPr>
        <p:sp>
          <p:nvSpPr>
            <p:cNvPr id="579" name="Google Shape;579;p26"/>
            <p:cNvSpPr txBox="1"/>
            <p:nvPr/>
          </p:nvSpPr>
          <p:spPr>
            <a:xfrm>
              <a:off x="2843373" y="3854125"/>
              <a:ext cx="1236000" cy="4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Cilët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aktorë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/persona do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angazhohen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sz="1200" dirty="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26"/>
            <p:cNvSpPr txBox="1"/>
            <p:nvPr/>
          </p:nvSpPr>
          <p:spPr>
            <a:xfrm>
              <a:off x="2827675" y="3443525"/>
              <a:ext cx="12360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Kush?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81" name="Google Shape;581;p26"/>
          <p:cNvGrpSpPr/>
          <p:nvPr/>
        </p:nvGrpSpPr>
        <p:grpSpPr>
          <a:xfrm>
            <a:off x="3712899" y="3428936"/>
            <a:ext cx="1880532" cy="1130300"/>
            <a:chOff x="4683612" y="3443525"/>
            <a:chExt cx="1236038" cy="1130300"/>
          </a:xfrm>
        </p:grpSpPr>
        <p:sp>
          <p:nvSpPr>
            <p:cNvPr id="582" name="Google Shape;582;p26"/>
            <p:cNvSpPr txBox="1"/>
            <p:nvPr/>
          </p:nvSpPr>
          <p:spPr>
            <a:xfrm>
              <a:off x="4683650" y="3854125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Si do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realizohet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secili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proces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veprimtari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sz="1200" dirty="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26"/>
            <p:cNvSpPr txBox="1"/>
            <p:nvPr/>
          </p:nvSpPr>
          <p:spPr>
            <a:xfrm>
              <a:off x="4683612" y="3443525"/>
              <a:ext cx="12360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Si?</a:t>
              </a:r>
              <a:endParaRPr sz="20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84" name="Google Shape;584;p26"/>
          <p:cNvGrpSpPr/>
          <p:nvPr/>
        </p:nvGrpSpPr>
        <p:grpSpPr>
          <a:xfrm>
            <a:off x="5623579" y="1233226"/>
            <a:ext cx="1670775" cy="1130300"/>
            <a:chOff x="6521100" y="3443525"/>
            <a:chExt cx="1236037" cy="1130300"/>
          </a:xfrm>
        </p:grpSpPr>
        <p:sp>
          <p:nvSpPr>
            <p:cNvPr id="585" name="Google Shape;585;p26"/>
            <p:cNvSpPr txBox="1"/>
            <p:nvPr/>
          </p:nvSpPr>
          <p:spPr>
            <a:xfrm>
              <a:off x="6521138" y="3854125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Kur do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realizohen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proceset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që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po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planfikohet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? (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koha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afatet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 dirty="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26"/>
            <p:cNvSpPr txBox="1"/>
            <p:nvPr/>
          </p:nvSpPr>
          <p:spPr>
            <a:xfrm>
              <a:off x="6521100" y="3443525"/>
              <a:ext cx="12360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Kur?</a:t>
              </a:r>
              <a:endParaRPr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7" name="Google Shape;572;p26"/>
          <p:cNvSpPr/>
          <p:nvPr/>
        </p:nvSpPr>
        <p:spPr>
          <a:xfrm>
            <a:off x="7233790" y="1710136"/>
            <a:ext cx="1856077" cy="1607576"/>
          </a:xfrm>
          <a:custGeom>
            <a:avLst/>
            <a:gdLst/>
            <a:ahLst/>
            <a:cxnLst/>
            <a:rect l="l" t="t" r="r" b="b"/>
            <a:pathLst>
              <a:path w="70426" h="60997" extrusionOk="0">
                <a:moveTo>
                  <a:pt x="17610" y="1"/>
                </a:moveTo>
                <a:lnTo>
                  <a:pt x="0" y="30505"/>
                </a:lnTo>
                <a:lnTo>
                  <a:pt x="17610" y="60997"/>
                </a:lnTo>
                <a:lnTo>
                  <a:pt x="52817" y="60997"/>
                </a:lnTo>
                <a:lnTo>
                  <a:pt x="70426" y="30505"/>
                </a:lnTo>
                <a:lnTo>
                  <a:pt x="528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73;p26"/>
          <p:cNvSpPr/>
          <p:nvPr/>
        </p:nvSpPr>
        <p:spPr>
          <a:xfrm>
            <a:off x="7431479" y="1881483"/>
            <a:ext cx="1460700" cy="1264908"/>
          </a:xfrm>
          <a:custGeom>
            <a:avLst/>
            <a:gdLst/>
            <a:ahLst/>
            <a:cxnLst/>
            <a:rect l="l" t="t" r="r" b="b"/>
            <a:pathLst>
              <a:path w="55424" h="47995" extrusionOk="0">
                <a:moveTo>
                  <a:pt x="13859" y="1"/>
                </a:moveTo>
                <a:lnTo>
                  <a:pt x="0" y="24004"/>
                </a:lnTo>
                <a:lnTo>
                  <a:pt x="13859" y="47995"/>
                </a:lnTo>
                <a:lnTo>
                  <a:pt x="41565" y="47995"/>
                </a:lnTo>
                <a:lnTo>
                  <a:pt x="55424" y="24004"/>
                </a:lnTo>
                <a:lnTo>
                  <a:pt x="415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74;p26"/>
          <p:cNvSpPr/>
          <p:nvPr/>
        </p:nvSpPr>
        <p:spPr>
          <a:xfrm>
            <a:off x="7510544" y="1949893"/>
            <a:ext cx="1302570" cy="1128099"/>
          </a:xfrm>
          <a:custGeom>
            <a:avLst/>
            <a:gdLst/>
            <a:ahLst/>
            <a:cxnLst/>
            <a:rect l="l" t="t" r="r" b="b"/>
            <a:pathLst>
              <a:path w="49424" h="42804" extrusionOk="0">
                <a:moveTo>
                  <a:pt x="12359" y="0"/>
                </a:moveTo>
                <a:lnTo>
                  <a:pt x="1" y="21408"/>
                </a:lnTo>
                <a:lnTo>
                  <a:pt x="12359" y="42803"/>
                </a:lnTo>
                <a:lnTo>
                  <a:pt x="37065" y="42803"/>
                </a:lnTo>
                <a:lnTo>
                  <a:pt x="49424" y="21408"/>
                </a:lnTo>
                <a:lnTo>
                  <a:pt x="370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3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30" name="Google Shape;575;p26"/>
          <p:cNvGrpSpPr/>
          <p:nvPr/>
        </p:nvGrpSpPr>
        <p:grpSpPr>
          <a:xfrm>
            <a:off x="7257758" y="3489059"/>
            <a:ext cx="1808139" cy="1137425"/>
            <a:chOff x="990125" y="3443525"/>
            <a:chExt cx="1236000" cy="1137425"/>
          </a:xfrm>
        </p:grpSpPr>
        <p:sp>
          <p:nvSpPr>
            <p:cNvPr id="31" name="Google Shape;576;p26"/>
            <p:cNvSpPr txBox="1"/>
            <p:nvPr/>
          </p:nvSpPr>
          <p:spPr>
            <a:xfrm>
              <a:off x="990125" y="3861250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Në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ç’vend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apo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mjedis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realizohen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proceset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lang="en-GB" sz="1200" dirty="0" err="1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veprimtaritë</a:t>
              </a:r>
              <a:r>
                <a:rPr lang="en-GB" sz="1200" dirty="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</a:p>
          </p:txBody>
        </p:sp>
        <p:sp>
          <p:nvSpPr>
            <p:cNvPr id="32" name="Google Shape;577;p26"/>
            <p:cNvSpPr txBox="1"/>
            <p:nvPr/>
          </p:nvSpPr>
          <p:spPr>
            <a:xfrm>
              <a:off x="990125" y="3443525"/>
              <a:ext cx="12360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Ku?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33" name="Picture 32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 flipV="1">
            <a:off x="4636271" y="2469194"/>
            <a:ext cx="224852" cy="24221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96319" y="2517094"/>
            <a:ext cx="204108" cy="20362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272461" y="590590"/>
            <a:ext cx="86268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dirty="0">
                <a:solidFill>
                  <a:schemeClr val="accent5"/>
                </a:solidFill>
              </a:rPr>
              <a:t>I. </a:t>
            </a:r>
            <a:r>
              <a:rPr lang="en-GB" sz="2400" b="0" dirty="0" err="1">
                <a:solidFill>
                  <a:schemeClr val="accent5"/>
                </a:solidFill>
              </a:rPr>
              <a:t>Rëndësia</a:t>
            </a:r>
            <a:r>
              <a:rPr lang="en-GB" sz="2400" b="0" dirty="0">
                <a:solidFill>
                  <a:schemeClr val="accent5"/>
                </a:solidFill>
              </a:rPr>
              <a:t> e </a:t>
            </a:r>
            <a:r>
              <a:rPr lang="en-GB" sz="2400" b="0" dirty="0" err="1">
                <a:solidFill>
                  <a:schemeClr val="accent5"/>
                </a:solidFill>
              </a:rPr>
              <a:t>planifikimit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të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praktikës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profesionale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në</a:t>
            </a:r>
            <a:r>
              <a:rPr lang="en-GB" sz="2400" b="0" dirty="0">
                <a:solidFill>
                  <a:schemeClr val="accent5"/>
                </a:solidFill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</a:rPr>
              <a:t>biznes</a:t>
            </a:r>
            <a:endParaRPr sz="2400" b="0" dirty="0">
              <a:solidFill>
                <a:schemeClr val="accent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557" y="1032971"/>
            <a:ext cx="6035612" cy="3046269"/>
            <a:chOff x="187149" y="1022540"/>
            <a:chExt cx="6799979" cy="3046269"/>
          </a:xfrm>
        </p:grpSpPr>
        <p:sp>
          <p:nvSpPr>
            <p:cNvPr id="238" name="Google Shape;238;p19"/>
            <p:cNvSpPr/>
            <p:nvPr/>
          </p:nvSpPr>
          <p:spPr>
            <a:xfrm>
              <a:off x="2154941" y="2474009"/>
              <a:ext cx="1860918" cy="1594799"/>
            </a:xfrm>
            <a:custGeom>
              <a:avLst/>
              <a:gdLst/>
              <a:ahLst/>
              <a:cxnLst/>
              <a:rect l="l" t="t" r="r" b="b"/>
              <a:pathLst>
                <a:path w="37870" h="37272" extrusionOk="0">
                  <a:moveTo>
                    <a:pt x="18935" y="1"/>
                  </a:moveTo>
                  <a:cubicBezTo>
                    <a:pt x="18152" y="1"/>
                    <a:pt x="17368" y="300"/>
                    <a:pt x="16770" y="898"/>
                  </a:cubicBezTo>
                  <a:lnTo>
                    <a:pt x="1197" y="16471"/>
                  </a:lnTo>
                  <a:cubicBezTo>
                    <a:pt x="1" y="17667"/>
                    <a:pt x="1" y="19606"/>
                    <a:pt x="1197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3" y="36973"/>
                    <a:pt x="21100" y="36375"/>
                  </a:cubicBezTo>
                  <a:lnTo>
                    <a:pt x="36673" y="20802"/>
                  </a:lnTo>
                  <a:cubicBezTo>
                    <a:pt x="37869" y="19606"/>
                    <a:pt x="37869" y="17667"/>
                    <a:pt x="36673" y="16471"/>
                  </a:cubicBezTo>
                  <a:lnTo>
                    <a:pt x="21100" y="898"/>
                  </a:lnTo>
                  <a:cubicBezTo>
                    <a:pt x="20503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4122832" y="2460270"/>
              <a:ext cx="1860819" cy="1594799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2315235" y="2926194"/>
              <a:ext cx="1587317" cy="513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Garantim</a:t>
              </a:r>
              <a:r>
                <a:rPr lang="en-US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i </a:t>
              </a:r>
              <a:r>
                <a:rPr lang="en-US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cilësisë</a:t>
              </a:r>
              <a:r>
                <a:rPr lang="en-US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së </a:t>
              </a:r>
              <a:r>
                <a:rPr lang="en-US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zhvillimit</a:t>
              </a:r>
              <a:r>
                <a:rPr lang="en-US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US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PPB 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4247205" y="3015781"/>
              <a:ext cx="1604776" cy="66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Efiçensë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e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lartë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kohë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resurse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1162999" y="1226016"/>
              <a:ext cx="1860868" cy="1594756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2" y="1"/>
                    <a:pt x="17368" y="299"/>
                    <a:pt x="16770" y="897"/>
                  </a:cubicBezTo>
                  <a:lnTo>
                    <a:pt x="1197" y="16470"/>
                  </a:lnTo>
                  <a:cubicBezTo>
                    <a:pt x="1" y="17666"/>
                    <a:pt x="1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4" y="20801"/>
                  </a:lnTo>
                  <a:cubicBezTo>
                    <a:pt x="37869" y="19605"/>
                    <a:pt x="37869" y="17666"/>
                    <a:pt x="36674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1381401" y="1734501"/>
              <a:ext cx="1424063" cy="513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Përputhshmëri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me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kuadrin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ligjor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166641" y="1220802"/>
              <a:ext cx="1860868" cy="1594756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3380964" y="1554866"/>
              <a:ext cx="1468891" cy="863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Përmbushje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përgjegjësish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/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detyrash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dhe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respektim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afatesh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126260" y="1220802"/>
              <a:ext cx="1860868" cy="1594756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1" y="1"/>
                    <a:pt x="17367" y="299"/>
                    <a:pt x="16769" y="897"/>
                  </a:cubicBezTo>
                  <a:lnTo>
                    <a:pt x="1197" y="16470"/>
                  </a:lnTo>
                  <a:cubicBezTo>
                    <a:pt x="0" y="17666"/>
                    <a:pt x="0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3" y="20801"/>
                  </a:lnTo>
                  <a:cubicBezTo>
                    <a:pt x="37869" y="19605"/>
                    <a:pt x="37869" y="17666"/>
                    <a:pt x="36673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schemeClr val="accent5"/>
                </a:solidFill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5294221" y="1400730"/>
              <a:ext cx="1576360" cy="1113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Reduktim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i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pasigurisë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dhe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përballim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i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situatave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paparashikuara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6" name="Google Shape;266;p19"/>
            <p:cNvGrpSpPr/>
            <p:nvPr/>
          </p:nvGrpSpPr>
          <p:grpSpPr>
            <a:xfrm>
              <a:off x="4862536" y="1022540"/>
              <a:ext cx="288250" cy="250992"/>
              <a:chOff x="2037825" y="3254050"/>
              <a:chExt cx="296175" cy="296175"/>
            </a:xfrm>
          </p:grpSpPr>
          <p:sp>
            <p:nvSpPr>
              <p:cNvPr id="267" name="Google Shape;267;p19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62" name="Google Shape;239;p19"/>
            <p:cNvSpPr/>
            <p:nvPr/>
          </p:nvSpPr>
          <p:spPr>
            <a:xfrm>
              <a:off x="187149" y="2474010"/>
              <a:ext cx="1860819" cy="1594799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65" name="Google Shape;245;p19"/>
            <p:cNvSpPr txBox="1"/>
            <p:nvPr/>
          </p:nvSpPr>
          <p:spPr>
            <a:xfrm>
              <a:off x="522960" y="3015781"/>
              <a:ext cx="1257998" cy="513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Ecje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drejt</a:t>
              </a: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objektivave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5446773" y="2790961"/>
            <a:ext cx="978408" cy="41492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498116" y="1105067"/>
            <a:ext cx="293041" cy="3858434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7540" y="1058414"/>
            <a:ext cx="242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accent4"/>
                </a:solidFill>
                <a:latin typeface="+mj-lt"/>
              </a:rPr>
              <a:t>Realizim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i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frytshëm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i PPB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në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të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gjitha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fazat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pasuese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77540" y="1933437"/>
            <a:ext cx="242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accent4"/>
                </a:solidFill>
                <a:latin typeface="+mj-lt"/>
              </a:rPr>
              <a:t>Pajisje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nxënësve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me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kompetencat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synuara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profesionale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dhe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personale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79673" y="3021002"/>
            <a:ext cx="242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accent4"/>
                </a:solidFill>
                <a:latin typeface="+mj-lt"/>
              </a:rPr>
              <a:t>Përmirësim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/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përditësim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i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ofertës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mësimore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të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IoAFP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në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përputhje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me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kërkesat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tregut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të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punës</a:t>
            </a:r>
            <a:endParaRPr lang="en-US" sz="1200" dirty="0">
              <a:solidFill>
                <a:schemeClr val="accent4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77541" y="4230392"/>
            <a:ext cx="242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accent4"/>
                </a:solidFill>
                <a:latin typeface="+mj-lt"/>
              </a:rPr>
              <a:t>Reduktimi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i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mospërputhjes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së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aftësive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(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sfida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dhe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qëllimi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kryesor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i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sistemit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+mj-lt"/>
              </a:rPr>
              <a:t>të</a:t>
            </a:r>
            <a:r>
              <a:rPr lang="en-US" sz="1200" dirty="0">
                <a:solidFill>
                  <a:schemeClr val="accent4"/>
                </a:solidFill>
                <a:latin typeface="+mj-lt"/>
              </a:rPr>
              <a:t> AFP-së)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39253" y="2478505"/>
            <a:ext cx="224852" cy="24221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836997" y="2511788"/>
            <a:ext cx="204108" cy="20362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879931" y="2473199"/>
            <a:ext cx="224852" cy="24221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57200" y="57807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>
                <a:solidFill>
                  <a:schemeClr val="accent5"/>
                </a:solidFill>
              </a:rPr>
              <a:t>II. </a:t>
            </a:r>
            <a:r>
              <a:rPr lang="en-GB" b="0" dirty="0" err="1">
                <a:solidFill>
                  <a:schemeClr val="accent5"/>
                </a:solidFill>
              </a:rPr>
              <a:t>Analiza</a:t>
            </a:r>
            <a:r>
              <a:rPr lang="en-GB" b="0" dirty="0">
                <a:solidFill>
                  <a:schemeClr val="accent5"/>
                </a:solidFill>
              </a:rPr>
              <a:t> e </a:t>
            </a:r>
            <a:r>
              <a:rPr lang="en-GB" b="0" dirty="0" err="1">
                <a:solidFill>
                  <a:schemeClr val="accent5"/>
                </a:solidFill>
              </a:rPr>
              <a:t>situatës</a:t>
            </a:r>
            <a:r>
              <a:rPr lang="en-GB" b="0" dirty="0">
                <a:solidFill>
                  <a:schemeClr val="accent5"/>
                </a:solidFill>
              </a:rPr>
              <a:t> dhe e </a:t>
            </a:r>
            <a:r>
              <a:rPr lang="en-GB" b="0" dirty="0" err="1">
                <a:solidFill>
                  <a:schemeClr val="accent5"/>
                </a:solidFill>
              </a:rPr>
              <a:t>nevojave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të</a:t>
            </a:r>
            <a:r>
              <a:rPr lang="en-GB" b="0" dirty="0">
                <a:solidFill>
                  <a:schemeClr val="accent5"/>
                </a:solidFill>
              </a:rPr>
              <a:t> </a:t>
            </a:r>
            <a:r>
              <a:rPr lang="en-GB" b="0" dirty="0" err="1">
                <a:solidFill>
                  <a:schemeClr val="accent5"/>
                </a:solidFill>
              </a:rPr>
              <a:t>institucionit</a:t>
            </a:r>
            <a:endParaRPr b="0" dirty="0">
              <a:solidFill>
                <a:schemeClr val="accent5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>
            <a:off x="752863" y="1812763"/>
            <a:ext cx="2345400" cy="234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 rot="10800000">
            <a:off x="891763" y="1951663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 flipH="1">
            <a:off x="1036063" y="2095963"/>
            <a:ext cx="1779000" cy="177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Çfarë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ndodh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508465" y="1953036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925883" y="2410649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925883" y="3447490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3048353" y="2934512"/>
            <a:ext cx="93300" cy="9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508465" y="3924596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2601765" y="1255395"/>
            <a:ext cx="5649605" cy="744291"/>
            <a:chOff x="2601765" y="1255395"/>
            <a:chExt cx="5649605" cy="744291"/>
          </a:xfrm>
        </p:grpSpPr>
        <p:sp>
          <p:nvSpPr>
            <p:cNvPr id="149" name="Google Shape;149;p17"/>
            <p:cNvSpPr/>
            <p:nvPr/>
          </p:nvSpPr>
          <p:spPr>
            <a:xfrm>
              <a:off x="4516631" y="1255395"/>
              <a:ext cx="3734739" cy="6962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Shqyrtim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rezultateve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të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monitorimit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dhe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vlerësimit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të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PPB dhe i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rezultateve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të</a:t>
              </a:r>
              <a:r>
                <a:rPr lang="en-GB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Gjurmimit</a:t>
              </a:r>
              <a:endParaRPr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0" name="Google Shape;150;p17"/>
            <p:cNvCxnSpPr>
              <a:stCxn id="149" idx="1"/>
              <a:endCxn id="139" idx="6"/>
            </p:cNvCxnSpPr>
            <p:nvPr/>
          </p:nvCxnSpPr>
          <p:spPr>
            <a:xfrm flipH="1">
              <a:off x="2601765" y="1603529"/>
              <a:ext cx="1914866" cy="396157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4" name="Google Shape;154;p17"/>
          <p:cNvCxnSpPr>
            <a:endCxn id="142" idx="6"/>
          </p:cNvCxnSpPr>
          <p:nvPr/>
        </p:nvCxnSpPr>
        <p:spPr>
          <a:xfrm rot="10800000">
            <a:off x="3141732" y="2981148"/>
            <a:ext cx="1374900" cy="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7"/>
          <p:cNvCxnSpPr>
            <a:endCxn id="143" idx="6"/>
          </p:cNvCxnSpPr>
          <p:nvPr/>
        </p:nvCxnSpPr>
        <p:spPr>
          <a:xfrm rot="10800000">
            <a:off x="2601732" y="3971250"/>
            <a:ext cx="1914900" cy="4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149;p17"/>
          <p:cNvSpPr/>
          <p:nvPr/>
        </p:nvSpPr>
        <p:spPr>
          <a:xfrm>
            <a:off x="4516630" y="2667694"/>
            <a:ext cx="3734739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Zgjedhja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ofertës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mësimore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sipas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drejtimeve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/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profileve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moduleve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që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do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ofrohen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vitin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ardhshëm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shkollor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149;p17"/>
          <p:cNvSpPr/>
          <p:nvPr/>
        </p:nvSpPr>
        <p:spPr>
          <a:xfrm>
            <a:off x="4516631" y="4052981"/>
            <a:ext cx="3734739" cy="6369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Analiza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skeletkurrikulës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për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çdo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drejtim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profil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përcaktimi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moduleve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që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do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realizohen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biznes</a:t>
            </a:r>
            <a:endParaRPr dirty="0">
              <a:solidFill>
                <a:srgbClr val="FFFFFF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3" name="Elbow Connector 2"/>
          <p:cNvCxnSpPr>
            <a:stCxn id="62" idx="2"/>
          </p:cNvCxnSpPr>
          <p:nvPr/>
        </p:nvCxnSpPr>
        <p:spPr>
          <a:xfrm rot="16200000" flipH="1">
            <a:off x="6826917" y="4247002"/>
            <a:ext cx="263081" cy="1148913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32914" y="477165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accent5"/>
                </a:solidFill>
              </a:rPr>
              <a:t>Seanca</a:t>
            </a:r>
            <a:r>
              <a:rPr lang="en-US" b="1" i="1" dirty="0">
                <a:solidFill>
                  <a:schemeClr val="accent5"/>
                </a:solidFill>
              </a:rPr>
              <a:t> e </a:t>
            </a:r>
            <a:r>
              <a:rPr lang="en-US" b="1" i="1" dirty="0" err="1">
                <a:solidFill>
                  <a:schemeClr val="accent5"/>
                </a:solidFill>
              </a:rPr>
              <a:t>radhës</a:t>
            </a:r>
            <a:endParaRPr lang="en-US" b="1" i="1" dirty="0">
              <a:solidFill>
                <a:schemeClr val="accent5"/>
              </a:solidFill>
            </a:endParaRPr>
          </a:p>
        </p:txBody>
      </p:sp>
      <p:pic>
        <p:nvPicPr>
          <p:cNvPr id="20" name="Picture 19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458573" y="705195"/>
            <a:ext cx="8548914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Shqyrtim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rezultateve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vlerësimit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PPB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mbi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bazën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monitorimit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rezultateve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Gjurmimit</a:t>
            </a:r>
            <a:endParaRPr lang="en-GB" sz="1400" i="1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856343" y="2931885"/>
            <a:ext cx="1261613" cy="731520"/>
          </a:xfrm>
          <a:prstGeom prst="curved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1831757" y="2152468"/>
            <a:ext cx="1249252" cy="731520"/>
          </a:xfrm>
          <a:prstGeom prst="curved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4" name="Curved Up Arrow 53"/>
          <p:cNvSpPr/>
          <p:nvPr/>
        </p:nvSpPr>
        <p:spPr>
          <a:xfrm>
            <a:off x="2809426" y="2942826"/>
            <a:ext cx="1261613" cy="731520"/>
          </a:xfrm>
          <a:prstGeom prst="curved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401" y="3733183"/>
            <a:ext cx="1075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accent5"/>
                </a:solidFill>
              </a:rPr>
              <a:t>Cikli</a:t>
            </a:r>
            <a:r>
              <a:rPr lang="en-US" sz="1100" dirty="0">
                <a:solidFill>
                  <a:schemeClr val="accent5"/>
                </a:solidFill>
              </a:rPr>
              <a:t> i PPB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Viti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2023-2024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14423" y="1534241"/>
            <a:ext cx="10248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accent5"/>
                </a:solidFill>
              </a:rPr>
              <a:t>Cikli</a:t>
            </a:r>
            <a:r>
              <a:rPr lang="en-US" sz="1100" dirty="0">
                <a:solidFill>
                  <a:schemeClr val="accent5"/>
                </a:solidFill>
              </a:rPr>
              <a:t> i PPB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Viti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2024-2025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07012" y="3733183"/>
            <a:ext cx="10664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accent5"/>
                </a:solidFill>
              </a:rPr>
              <a:t>Cikli</a:t>
            </a:r>
            <a:r>
              <a:rPr lang="en-US" sz="1100" dirty="0">
                <a:solidFill>
                  <a:schemeClr val="accent5"/>
                </a:solidFill>
              </a:rPr>
              <a:t> i PPB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Viti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3" name="Teardrop 2"/>
          <p:cNvSpPr/>
          <p:nvPr/>
        </p:nvSpPr>
        <p:spPr>
          <a:xfrm rot="8087922">
            <a:off x="1587885" y="2806508"/>
            <a:ext cx="182880" cy="164548"/>
          </a:xfrm>
          <a:prstGeom prst="teardrop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 rot="8087922">
            <a:off x="2554444" y="2820815"/>
            <a:ext cx="182880" cy="164548"/>
          </a:xfrm>
          <a:prstGeom prst="teardrop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793199" y="2130009"/>
            <a:ext cx="1249252" cy="731520"/>
          </a:xfrm>
          <a:prstGeom prst="curved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3" name="Teardrop 12"/>
          <p:cNvSpPr/>
          <p:nvPr/>
        </p:nvSpPr>
        <p:spPr>
          <a:xfrm rot="8087922">
            <a:off x="3521004" y="2849611"/>
            <a:ext cx="182880" cy="164548"/>
          </a:xfrm>
          <a:prstGeom prst="teardrop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35" y="1387774"/>
            <a:ext cx="1730325" cy="1107996"/>
          </a:xfrm>
          <a:prstGeom prst="rect">
            <a:avLst/>
          </a:prstGeom>
          <a:noFill/>
          <a:ln w="31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accent5"/>
                </a:solidFill>
              </a:rPr>
              <a:t>Analiza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vjetore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raportet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rezultatet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Gjurmimit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vitit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mëparshëm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 = </a:t>
            </a:r>
            <a:r>
              <a:rPr lang="en-US" sz="1100" dirty="0" err="1">
                <a:solidFill>
                  <a:schemeClr val="accent5"/>
                </a:solidFill>
              </a:rPr>
              <a:t>pikënisja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planifikimit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PPB për </a:t>
            </a:r>
            <a:r>
              <a:rPr lang="en-US" sz="1100" dirty="0" err="1">
                <a:solidFill>
                  <a:schemeClr val="accent5"/>
                </a:solidFill>
              </a:rPr>
              <a:t>vitin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pasardhës</a:t>
            </a:r>
            <a:endParaRPr lang="en-US" sz="1100" dirty="0">
              <a:solidFill>
                <a:schemeClr val="accent5"/>
              </a:solidFill>
            </a:endParaRP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16200000" flipH="1">
            <a:off x="1078466" y="2413102"/>
            <a:ext cx="365760" cy="531096"/>
          </a:xfrm>
          <a:prstGeom prst="bentConnector2">
            <a:avLst/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9952" y="1138418"/>
            <a:ext cx="2546210" cy="822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Nëndrejtori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Kulturës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Kurrikulës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Gjurmimit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23" name="Google Shape;273;p19"/>
          <p:cNvGrpSpPr/>
          <p:nvPr/>
        </p:nvGrpSpPr>
        <p:grpSpPr>
          <a:xfrm>
            <a:off x="5555219" y="1387773"/>
            <a:ext cx="411220" cy="437365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24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11841" y="2309335"/>
            <a:ext cx="29870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Çfarë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arrihet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evidentohet</a:t>
            </a:r>
            <a:r>
              <a:rPr lang="en-US" sz="1100" dirty="0">
                <a:solidFill>
                  <a:schemeClr val="accent5"/>
                </a:solidFill>
              </a:rPr>
              <a:t>?</a:t>
            </a:r>
          </a:p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Pikat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forta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praktikat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suksesshme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PPB </a:t>
            </a:r>
            <a:r>
              <a:rPr lang="en-US" sz="1100" dirty="0" err="1">
                <a:solidFill>
                  <a:schemeClr val="accent5"/>
                </a:solidFill>
              </a:rPr>
              <a:t>gjatë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vitit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mëparshëm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Pikat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dobëta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nevojat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përmirësim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Efektiviteti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ofertës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mësimore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ekzistuese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ndryshimet</a:t>
            </a:r>
            <a:r>
              <a:rPr lang="en-US" sz="1100" dirty="0">
                <a:solidFill>
                  <a:schemeClr val="accent5"/>
                </a:solidFill>
              </a:rPr>
              <a:t> e nevojshme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555219" y="2939955"/>
            <a:ext cx="355526" cy="354586"/>
            <a:chOff x="5184808" y="3220195"/>
            <a:chExt cx="355526" cy="354586"/>
          </a:xfrm>
        </p:grpSpPr>
        <p:sp>
          <p:nvSpPr>
            <p:cNvPr id="42" name="Google Shape;282;p19"/>
            <p:cNvSpPr/>
            <p:nvPr/>
          </p:nvSpPr>
          <p:spPr>
            <a:xfrm>
              <a:off x="5184808" y="3405603"/>
              <a:ext cx="172030" cy="169178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3;p19"/>
            <p:cNvSpPr/>
            <p:nvPr/>
          </p:nvSpPr>
          <p:spPr>
            <a:xfrm>
              <a:off x="5311912" y="3220195"/>
              <a:ext cx="228422" cy="227482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80140" y="4273353"/>
            <a:ext cx="30941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Instrumenti</a:t>
            </a:r>
            <a:r>
              <a:rPr lang="en-US" sz="1100" dirty="0">
                <a:solidFill>
                  <a:schemeClr val="accent5"/>
                </a:solidFill>
              </a:rPr>
              <a:t>: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zhvillim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sipër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raport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sintetik</a:t>
            </a:r>
            <a:r>
              <a:rPr lang="en-US" sz="1100" dirty="0">
                <a:solidFill>
                  <a:schemeClr val="accent5"/>
                </a:solidFill>
              </a:rPr>
              <a:t>) </a:t>
            </a:r>
          </a:p>
        </p:txBody>
      </p:sp>
      <p:pic>
        <p:nvPicPr>
          <p:cNvPr id="33" name="Picture 32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195200" y="391234"/>
            <a:ext cx="659520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Përcaktimi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ofertës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mësimore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moduleve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me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zgjedhje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19" y="1285340"/>
            <a:ext cx="533832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Përzgjedhja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ofertës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mësimore</a:t>
            </a:r>
            <a:r>
              <a:rPr lang="en-US" sz="1100" dirty="0">
                <a:solidFill>
                  <a:schemeClr val="accent5"/>
                </a:solidFill>
              </a:rPr>
              <a:t> dhe e </a:t>
            </a:r>
            <a:r>
              <a:rPr lang="en-US" sz="1100" dirty="0" err="1">
                <a:solidFill>
                  <a:schemeClr val="accent5"/>
                </a:solidFill>
              </a:rPr>
              <a:t>moduleve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zgjedhje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Pjesë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sistemit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planifikimit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institucional</a:t>
            </a:r>
            <a:endParaRPr lang="en-US" sz="1100" dirty="0">
              <a:solidFill>
                <a:schemeClr val="accent5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Bazohet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këto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pika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kyçe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rishikimi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ofertës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ekzistuese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evidentimi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aftësive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kërkuara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tregu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punës</a:t>
            </a:r>
            <a:endParaRPr lang="en-US" sz="1100" dirty="0">
              <a:solidFill>
                <a:schemeClr val="accent5"/>
              </a:solidFill>
            </a:endParaRP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shqyrtimi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përvojës</a:t>
            </a:r>
            <a:r>
              <a:rPr lang="en-US" sz="1100" dirty="0">
                <a:solidFill>
                  <a:schemeClr val="accent5"/>
                </a:solidFill>
              </a:rPr>
              <a:t> së PPB </a:t>
            </a:r>
            <a:r>
              <a:rPr lang="en-US" sz="1100" dirty="0" err="1">
                <a:solidFill>
                  <a:schemeClr val="accent5"/>
                </a:solidFill>
              </a:rPr>
              <a:t>gjatë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vitit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mëparshëm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shkollor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sugjerimet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bizneseve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nxënësve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prindërve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komunitetit</a:t>
            </a:r>
            <a:r>
              <a:rPr lang="en-US" sz="1100" dirty="0">
                <a:solidFill>
                  <a:schemeClr val="accent5"/>
                </a:solidFill>
              </a:rPr>
              <a:t>,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tjera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2961" y="3707373"/>
            <a:ext cx="37917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nëndrejtori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Kulturës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Profesionale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Përgjegjësit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departamenteve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Kurrikulës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Marrëdhënieve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Biznesin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326119" y="3942368"/>
            <a:ext cx="609601" cy="638006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64448" y="1063761"/>
            <a:ext cx="3287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Tiparet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që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duhet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ketë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oferta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mësimore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285750" lvl="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vazhdimisht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përmirësuar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accent5"/>
                </a:solidFill>
              </a:rPr>
              <a:t>e </a:t>
            </a:r>
            <a:r>
              <a:rPr lang="en-US" sz="1100" dirty="0" err="1">
                <a:solidFill>
                  <a:schemeClr val="accent5"/>
                </a:solidFill>
              </a:rPr>
              <a:t>mbështetur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evidenca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përvoja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accent5"/>
                </a:solidFill>
              </a:rPr>
              <a:t>e </a:t>
            </a:r>
            <a:r>
              <a:rPr lang="en-US" sz="1100" dirty="0" err="1">
                <a:solidFill>
                  <a:schemeClr val="accent5"/>
                </a:solidFill>
              </a:rPr>
              <a:t>ushqyer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burime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shumta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dhënash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në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përputhje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nevojat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tregut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punës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pasqyruese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vizionit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socio-</a:t>
            </a:r>
            <a:r>
              <a:rPr lang="en-US" sz="1100" dirty="0" err="1">
                <a:solidFill>
                  <a:schemeClr val="accent5"/>
                </a:solidFill>
              </a:rPr>
              <a:t>ekonomik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vendit</a:t>
            </a:r>
            <a:r>
              <a:rPr lang="en-US" sz="1100" dirty="0">
                <a:solidFill>
                  <a:schemeClr val="accent5"/>
                </a:solidFill>
              </a:rPr>
              <a:t> dhe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rajonit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chemeClr val="accent5"/>
                </a:solidFill>
              </a:rPr>
              <a:t>tërheqëse</a:t>
            </a:r>
            <a:r>
              <a:rPr lang="en-US" sz="1100" dirty="0">
                <a:solidFill>
                  <a:schemeClr val="accent5"/>
                </a:solidFill>
              </a:rPr>
              <a:t> për </a:t>
            </a:r>
            <a:r>
              <a:rPr lang="en-US" sz="1100" dirty="0" err="1">
                <a:solidFill>
                  <a:schemeClr val="accent5"/>
                </a:solidFill>
              </a:rPr>
              <a:t>brezin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ri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5664448" y="1063761"/>
            <a:ext cx="3207657" cy="2377574"/>
          </a:xfrm>
          <a:prstGeom prst="foldedCorner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01663" y="3925142"/>
            <a:ext cx="587364" cy="16144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0800000">
            <a:off x="4825262" y="3789679"/>
            <a:ext cx="156684" cy="453031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8744" y="3723289"/>
            <a:ext cx="30222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100" dirty="0" err="1">
                <a:solidFill>
                  <a:schemeClr val="accent5"/>
                </a:solidFill>
              </a:rPr>
              <a:t>Informimi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departamenteve</a:t>
            </a:r>
            <a:r>
              <a:rPr lang="en-US" sz="1100" dirty="0">
                <a:solidFill>
                  <a:schemeClr val="accent5"/>
                </a:solidFill>
              </a:rPr>
              <a:t> dhe i </a:t>
            </a:r>
            <a:r>
              <a:rPr lang="en-US" sz="1100" dirty="0" err="1">
                <a:solidFill>
                  <a:schemeClr val="accent5"/>
                </a:solidFill>
              </a:rPr>
              <a:t>Njësisë</a:t>
            </a:r>
            <a:r>
              <a:rPr lang="en-US" sz="1100" dirty="0">
                <a:solidFill>
                  <a:schemeClr val="accent5"/>
                </a:solidFill>
              </a:rPr>
              <a:t> së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mbi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ofertën</a:t>
            </a:r>
            <a:r>
              <a:rPr lang="en-US" sz="1100" dirty="0">
                <a:solidFill>
                  <a:schemeClr val="accent5"/>
                </a:solidFill>
              </a:rPr>
              <a:t> e re </a:t>
            </a:r>
            <a:r>
              <a:rPr lang="en-US" sz="1100" dirty="0" err="1">
                <a:solidFill>
                  <a:schemeClr val="accent5"/>
                </a:solidFill>
              </a:rPr>
              <a:t>mësimore</a:t>
            </a:r>
            <a:endParaRPr lang="en-US" sz="1100" dirty="0">
              <a:solidFill>
                <a:schemeClr val="accent5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8"/>
          <p:cNvSpPr txBox="1">
            <a:spLocks noGrp="1"/>
          </p:cNvSpPr>
          <p:nvPr>
            <p:ph type="title"/>
          </p:nvPr>
        </p:nvSpPr>
        <p:spPr>
          <a:xfrm>
            <a:off x="1106352" y="402891"/>
            <a:ext cx="7743371" cy="518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Përcaktimi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ofertës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mësimore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dhe i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moduleve</a:t>
            </a:r>
            <a:r>
              <a:rPr lang="en-GB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me </a:t>
            </a:r>
            <a:r>
              <a:rPr lang="en-GB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zgjedhje</a:t>
            </a:r>
            <a:endParaRPr lang="en-GB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12" y="1086079"/>
            <a:ext cx="677158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</a:rPr>
              <a:t>Përzgjedhja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moduleve</a:t>
            </a:r>
            <a:r>
              <a:rPr lang="en-US" sz="1100" dirty="0">
                <a:solidFill>
                  <a:schemeClr val="accent5"/>
                </a:solidFill>
              </a:rPr>
              <a:t> me </a:t>
            </a:r>
            <a:r>
              <a:rPr lang="en-US" sz="1100" dirty="0" err="1">
                <a:solidFill>
                  <a:schemeClr val="accent5"/>
                </a:solidFill>
              </a:rPr>
              <a:t>zgjedhje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detyruar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nga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skeletkurrikuli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pwrkatws</a:t>
            </a:r>
            <a:r>
              <a:rPr lang="en-US" sz="1100" dirty="0">
                <a:solidFill>
                  <a:schemeClr val="accent5"/>
                </a:solidFill>
              </a:rPr>
              <a:t>):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Pavarësi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pwrzgjedhjen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moduleve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Pwrzgjedhje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bazuar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nw</a:t>
            </a:r>
            <a:r>
              <a:rPr lang="en-US" sz="1100" dirty="0">
                <a:solidFill>
                  <a:schemeClr val="accent5"/>
                </a:solidFill>
              </a:rPr>
              <a:t>: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kwrkesat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tregut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rajonal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tw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punws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kwrkesat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nxwnwsve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marL="341313" lvl="4" indent="-171450">
              <a:lnSpc>
                <a:spcPct val="150000"/>
              </a:lnSpc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100" dirty="0" err="1">
                <a:solidFill>
                  <a:schemeClr val="accent5"/>
                </a:solidFill>
              </a:rPr>
              <a:t>kushtet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t’i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zhvilluar</a:t>
            </a:r>
            <a:r>
              <a:rPr lang="en-US" sz="1100" dirty="0">
                <a:solidFill>
                  <a:schemeClr val="accent5"/>
                </a:solidFill>
              </a:rPr>
              <a:t>;</a:t>
            </a:r>
          </a:p>
          <a:p>
            <a:pPr lvl="4">
              <a:lnSpc>
                <a:spcPct val="150000"/>
              </a:lnSpc>
              <a:buClr>
                <a:schemeClr val="accent5"/>
              </a:buClr>
            </a:pPr>
            <a:endParaRPr lang="en-US" sz="1100" dirty="0">
              <a:solidFill>
                <a:schemeClr val="accent5"/>
              </a:solidFill>
            </a:endParaRPr>
          </a:p>
          <a:p>
            <a:pPr lvl="4">
              <a:lnSpc>
                <a:spcPct val="150000"/>
              </a:lnSpc>
              <a:buClr>
                <a:schemeClr val="accent5"/>
              </a:buClr>
            </a:pPr>
            <a:r>
              <a:rPr lang="en-US" sz="1100" dirty="0" err="1">
                <a:solidFill>
                  <a:schemeClr val="accent5"/>
                </a:solidFill>
              </a:rPr>
              <a:t>Mundwsi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pwrzgjedhje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modulesh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tw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ndryshme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klasa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tw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njwjta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</a:p>
          <a:p>
            <a:pPr lvl="4">
              <a:lnSpc>
                <a:spcPct val="150000"/>
              </a:lnSpc>
              <a:buClr>
                <a:schemeClr val="accent5"/>
              </a:buClr>
            </a:pPr>
            <a:endParaRPr lang="en-US" sz="1100" dirty="0">
              <a:solidFill>
                <a:schemeClr val="accent5"/>
              </a:solidFill>
            </a:endParaRPr>
          </a:p>
          <a:p>
            <a:pPr lvl="4">
              <a:lnSpc>
                <a:spcPct val="150000"/>
              </a:lnSpc>
              <a:buClr>
                <a:schemeClr val="accent5"/>
              </a:buClr>
            </a:pPr>
            <a:r>
              <a:rPr lang="en-US" sz="1100" dirty="0" err="1">
                <a:solidFill>
                  <a:schemeClr val="accent5"/>
                </a:solidFill>
              </a:rPr>
              <a:t>Mundwsi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pwr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propozim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modulesh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tw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reja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shtesw</a:t>
            </a:r>
            <a:r>
              <a:rPr lang="en-US" sz="1100" dirty="0">
                <a:solidFill>
                  <a:schemeClr val="accent5"/>
                </a:solidFill>
              </a:rPr>
              <a:t>): </a:t>
            </a:r>
            <a:r>
              <a:rPr lang="en-US" sz="1100" dirty="0" err="1">
                <a:solidFill>
                  <a:schemeClr val="accent5"/>
                </a:solidFill>
              </a:rPr>
              <a:t>shkresw</a:t>
            </a:r>
            <a:r>
              <a:rPr lang="en-US" sz="1100" dirty="0">
                <a:solidFill>
                  <a:schemeClr val="accent5"/>
                </a:solidFill>
              </a:rPr>
              <a:t> e </a:t>
            </a:r>
            <a:r>
              <a:rPr lang="en-US" sz="1100" dirty="0" err="1">
                <a:solidFill>
                  <a:schemeClr val="accent5"/>
                </a:solidFill>
              </a:rPr>
              <a:t>argumentuar</a:t>
            </a:r>
            <a:r>
              <a:rPr lang="en-US" sz="1100" dirty="0">
                <a:solidFill>
                  <a:schemeClr val="accent5"/>
                </a:solidFill>
              </a:rPr>
              <a:t> (</a:t>
            </a:r>
            <a:r>
              <a:rPr lang="en-US" sz="1100" dirty="0" err="1">
                <a:solidFill>
                  <a:schemeClr val="accent5"/>
                </a:solidFill>
              </a:rPr>
              <a:t>brenda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muajit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shkurt</a:t>
            </a:r>
            <a:r>
              <a:rPr lang="en-US" sz="1100" dirty="0">
                <a:solidFill>
                  <a:schemeClr val="accent5"/>
                </a:solidFill>
              </a:rPr>
              <a:t>)</a:t>
            </a:r>
          </a:p>
          <a:p>
            <a:pPr lvl="4">
              <a:lnSpc>
                <a:spcPct val="150000"/>
              </a:lnSpc>
              <a:buClr>
                <a:schemeClr val="accent5"/>
              </a:buClr>
            </a:pP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0790" y="4074559"/>
            <a:ext cx="25462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Koordinatori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Zhvillimit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të</a:t>
            </a:r>
            <a:r>
              <a:rPr lang="en-US" sz="1100" dirty="0">
                <a:solidFill>
                  <a:schemeClr val="accent5"/>
                </a:solidFill>
              </a:rPr>
              <a:t> </a:t>
            </a:r>
            <a:r>
              <a:rPr lang="en-US" sz="1100" dirty="0" err="1">
                <a:solidFill>
                  <a:schemeClr val="accent5"/>
                </a:solidFill>
              </a:rPr>
              <a:t>Kurrikulës</a:t>
            </a:r>
            <a:endParaRPr lang="en-US" sz="1100" dirty="0">
              <a:solidFill>
                <a:schemeClr val="accent5"/>
              </a:solidFill>
            </a:endParaRPr>
          </a:p>
          <a:p>
            <a:pPr marL="115888" indent="-115888"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en-US" sz="1100" dirty="0" err="1">
                <a:solidFill>
                  <a:schemeClr val="accent5"/>
                </a:solidFill>
              </a:rPr>
              <a:t>Drejtuesi</a:t>
            </a:r>
            <a:r>
              <a:rPr lang="en-US" sz="1100" dirty="0">
                <a:solidFill>
                  <a:schemeClr val="accent5"/>
                </a:solidFill>
              </a:rPr>
              <a:t> i </a:t>
            </a:r>
            <a:r>
              <a:rPr lang="en-US" sz="1100" dirty="0" err="1">
                <a:solidFill>
                  <a:schemeClr val="accent5"/>
                </a:solidFill>
              </a:rPr>
              <a:t>IoAFP</a:t>
            </a:r>
            <a:endParaRPr lang="en-US" sz="1100" dirty="0">
              <a:solidFill>
                <a:schemeClr val="accent5"/>
              </a:solidFill>
            </a:endParaRPr>
          </a:p>
        </p:txBody>
      </p:sp>
      <p:grpSp>
        <p:nvGrpSpPr>
          <p:cNvPr id="44" name="Google Shape;273;p19"/>
          <p:cNvGrpSpPr/>
          <p:nvPr/>
        </p:nvGrpSpPr>
        <p:grpSpPr>
          <a:xfrm>
            <a:off x="986400" y="4195067"/>
            <a:ext cx="410120" cy="376933"/>
            <a:chOff x="583100" y="3982600"/>
            <a:chExt cx="296175" cy="296175"/>
          </a:xfrm>
          <a:solidFill>
            <a:schemeClr val="accent4"/>
          </a:solidFill>
        </p:grpSpPr>
        <p:sp>
          <p:nvSpPr>
            <p:cNvPr id="45" name="Google Shape;274;p1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;p1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;p1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7;p1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;p1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;p1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;p1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600"/>
            <a:ext cx="8229600" cy="572700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Model i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ofertës</a:t>
            </a:r>
            <a:r>
              <a:rPr lang="en-US" sz="1400" dirty="0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</a:rPr>
              <a:t>mësimore</a:t>
            </a:r>
            <a:endParaRPr lang="en-US" sz="1400" dirty="0">
              <a:solidFill>
                <a:schemeClr val="accent4"/>
              </a:solidFill>
              <a:latin typeface="+mj-lt"/>
              <a:ea typeface="Fira Sans Extra Condensed Medium"/>
              <a:cs typeface="Fira Sans Extra Condensed Medium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68062"/>
              </p:ext>
            </p:extLst>
          </p:nvPr>
        </p:nvGraphicFramePr>
        <p:xfrm>
          <a:off x="2478106" y="1138686"/>
          <a:ext cx="4369094" cy="3659254"/>
        </p:xfrm>
        <a:graphic>
          <a:graphicData uri="http://schemas.openxmlformats.org/drawingml/2006/table">
            <a:tbl>
              <a:tblPr firstRow="1" firstCol="1" bandRow="1">
                <a:tableStyleId>{60B98FE2-C9F9-4CBD-9E0C-1FCE55087019}</a:tableStyleId>
              </a:tblPr>
              <a:tblGrid>
                <a:gridCol w="1092040">
                  <a:extLst>
                    <a:ext uri="{9D8B030D-6E8A-4147-A177-3AD203B41FA5}">
                      <a16:colId xmlns:a16="http://schemas.microsoft.com/office/drawing/2014/main" val="30914901"/>
                    </a:ext>
                  </a:extLst>
                </a:gridCol>
                <a:gridCol w="1092040">
                  <a:extLst>
                    <a:ext uri="{9D8B030D-6E8A-4147-A177-3AD203B41FA5}">
                      <a16:colId xmlns:a16="http://schemas.microsoft.com/office/drawing/2014/main" val="2964580321"/>
                    </a:ext>
                  </a:extLst>
                </a:gridCol>
                <a:gridCol w="1092507">
                  <a:extLst>
                    <a:ext uri="{9D8B030D-6E8A-4147-A177-3AD203B41FA5}">
                      <a16:colId xmlns:a16="http://schemas.microsoft.com/office/drawing/2014/main" val="1813608280"/>
                    </a:ext>
                  </a:extLst>
                </a:gridCol>
                <a:gridCol w="1092507">
                  <a:extLst>
                    <a:ext uri="{9D8B030D-6E8A-4147-A177-3AD203B41FA5}">
                      <a16:colId xmlns:a16="http://schemas.microsoft.com/office/drawing/2014/main" val="3965380141"/>
                    </a:ext>
                  </a:extLst>
                </a:gridCol>
              </a:tblGrid>
              <a:tr h="4102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Drejtimi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Ekonomi-Biznes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Stuktura</a:t>
                      </a:r>
                      <a:r>
                        <a:rPr lang="fr-FR" sz="800" dirty="0">
                          <a:effectLst/>
                        </a:rPr>
                        <a:t> 2+2 vite </a:t>
                      </a:r>
                      <a:r>
                        <a:rPr lang="fr-FR" sz="800" dirty="0" err="1">
                          <a:effectLst/>
                        </a:rPr>
                        <a:t>mësimore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Drejtimi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Tekstil-Konfeksion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Struktura 2+1+1 vite mësimore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09211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Niveli II KSHK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Nxënës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Niveli II KSHK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Nxënës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450227582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93158803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702893389"/>
                  </a:ext>
                </a:extLst>
              </a:tr>
              <a:tr h="2711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Niveli III KSHK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40674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Profilet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Nxënës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Profilet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Nxënës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3083957821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Llogari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Modelim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17408621"/>
                  </a:ext>
                </a:extLst>
              </a:tr>
              <a:tr h="271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Sipërmarrje e agjencisë turistike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Rrobaqepësi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852325236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Sigurime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Tekstil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291001277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Tregti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Galanteri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437416712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Administrim zyre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3008896044"/>
                  </a:ext>
                </a:extLst>
              </a:tr>
              <a:tr h="2711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Niveli III KSHK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Klasa 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176201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Llogari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Tekstil-Konfeksion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3271158821"/>
                  </a:ext>
                </a:extLst>
              </a:tr>
              <a:tr h="271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Sipërmarrje e agjencisë turistike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3518007153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Sigurime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469397949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Tregti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884294817"/>
                  </a:ext>
                </a:extLst>
              </a:tr>
              <a:tr h="134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Administrim zyre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834270663"/>
                  </a:ext>
                </a:extLst>
              </a:tr>
              <a:tr h="13492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Skeletkurrikula pas të mesmes (Niveli V KSHK)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01342"/>
                  </a:ext>
                </a:extLst>
              </a:tr>
              <a:tr h="410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Ndërmjetësim i pasurive të paluajtshme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Dizenjim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Modë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26548236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2461" y="794998"/>
            <a:ext cx="3733433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n-US" sz="1050" dirty="0" err="1">
                <a:solidFill>
                  <a:schemeClr val="tx1"/>
                </a:solidFill>
              </a:rPr>
              <a:t>Oferta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mësimore</a:t>
            </a:r>
            <a:r>
              <a:rPr lang="en-US" sz="1050" dirty="0">
                <a:solidFill>
                  <a:schemeClr val="tx1"/>
                </a:solidFill>
              </a:rPr>
              <a:t> – </a:t>
            </a:r>
            <a:r>
              <a:rPr lang="en-US" sz="1050" dirty="0" err="1">
                <a:solidFill>
                  <a:schemeClr val="tx1"/>
                </a:solidFill>
              </a:rPr>
              <a:t>Shkolla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Teknike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Ekonomike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Tiranë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5" name="Picture 4" descr="AKAF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" y="80700"/>
            <a:ext cx="24142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9956F-4540-3A90-1A53-A419AF7A8F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7" y="103708"/>
            <a:ext cx="11582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5905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c Planning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FEFEF"/>
      </a:lt2>
      <a:accent1>
        <a:srgbClr val="A4EBFC"/>
      </a:accent1>
      <a:accent2>
        <a:srgbClr val="52DEFF"/>
      </a:accent2>
      <a:accent3>
        <a:srgbClr val="3DC6EF"/>
      </a:accent3>
      <a:accent4>
        <a:srgbClr val="2FA6D6"/>
      </a:accent4>
      <a:accent5>
        <a:srgbClr val="00719E"/>
      </a:accent5>
      <a:accent6>
        <a:srgbClr val="024668"/>
      </a:accent6>
      <a:hlink>
        <a:srgbClr val="00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3025</Words>
  <Application>Microsoft Office PowerPoint</Application>
  <PresentationFormat>On-screen Show (16:9)</PresentationFormat>
  <Paragraphs>536</Paragraphs>
  <Slides>28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Roboto</vt:lpstr>
      <vt:lpstr>Fira Sans Extra Condensed Medium</vt:lpstr>
      <vt:lpstr>Bebas Neue</vt:lpstr>
      <vt:lpstr>Wingdings</vt:lpstr>
      <vt:lpstr>Fira Sans Extra Condensed</vt:lpstr>
      <vt:lpstr>Courier New</vt:lpstr>
      <vt:lpstr>Fira Sans</vt:lpstr>
      <vt:lpstr>Strategic Planning infographics by Slidesgo</vt:lpstr>
      <vt:lpstr>Document</vt:lpstr>
      <vt:lpstr>Trajnimi  “Praktikat profesionale në biznes”  Moduli III  “Planifikimi, organizimi dhe koordinimi i praktikës profesionale në biznes”</vt:lpstr>
      <vt:lpstr>Përmbajtja e seancës</vt:lpstr>
      <vt:lpstr>Ç’do të thotë “të planifikosh”?</vt:lpstr>
      <vt:lpstr>I. Rëndësia e planifikimit të praktikës profesionale në biznes</vt:lpstr>
      <vt:lpstr>II. Analiza e situatës dhe e nevojave të institucionit</vt:lpstr>
      <vt:lpstr>Shqyrtim i rezultateve të vlerësimit të PPB mbi bazën e monitorimit dhe i rezultateve të Gjurmimit</vt:lpstr>
      <vt:lpstr>Përcaktimi i ofertës mësimore dhe i moduleve me zgjedhje</vt:lpstr>
      <vt:lpstr>Përcaktimi i ofertës mësimore dhe i moduleve me zgjedhje</vt:lpstr>
      <vt:lpstr>Model i ofertës mësimore</vt:lpstr>
      <vt:lpstr>III. Vlerësimi i bizneseve partnere dhe përzgjedhja e bizneseve të reja</vt:lpstr>
      <vt:lpstr>Vlerësimi i performancës së bizneseve partnere (ekzistuese) sipas kritereve të cilësisë dhe dakordësimi mbi vijimin e bashkëpunimit</vt:lpstr>
      <vt:lpstr>Model i instrumentit për vlerësimin e performancës së bizneseve partnere ekzistuese</vt:lpstr>
      <vt:lpstr>Identifikimi i bizneseve potenciale për vitin e ardhshëm shkollor </vt:lpstr>
      <vt:lpstr>Analiza e bizneseve potenciale dhe përzgjedhja sipas kritereve</vt:lpstr>
      <vt:lpstr>Analiza e bizneseve potenciale</vt:lpstr>
      <vt:lpstr>IV. Afrimi dhe lidhja e partneritetit me bizneset e përzgjedhura</vt:lpstr>
      <vt:lpstr>Kontaktimi fillestar dhe realizimi i takimeve me bizneset</vt:lpstr>
      <vt:lpstr>Përgatitja dhe nënshkrimi i Marrëveshjeve të Mirëkuptimit</vt:lpstr>
      <vt:lpstr>Finalizimi i listës së bizneseve partnere dhe përcaktimi i posteve të praktikës të ofruara nga bizneset</vt:lpstr>
      <vt:lpstr>Përgatitja e hartës së bizneseve partnere</vt:lpstr>
      <vt:lpstr>V. Puna përgatitore me nxënësit</vt:lpstr>
      <vt:lpstr>Informimi i nxënësve mbi praktikat profesionale në biznes</vt:lpstr>
      <vt:lpstr>Informimi i prindërve mbi praktikat profesionale në biznes</vt:lpstr>
      <vt:lpstr>Model i profilit të biznesit</vt:lpstr>
      <vt:lpstr>Ardhja e bizneseve në shkollë</vt:lpstr>
      <vt:lpstr>Mbështetja e nxënësve gjatë përgatitjes së CV-së, letrës së motivimit dhe intervistimit</vt:lpstr>
      <vt:lpstr>Lidhja e kontratës për praktikën profesionale në biznes</vt:lpstr>
      <vt:lpstr>Faleminderit për vëmendjen!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Infographics</dc:title>
  <dc:creator>User</dc:creator>
  <cp:lastModifiedBy>Aurora Marku</cp:lastModifiedBy>
  <cp:revision>107</cp:revision>
  <dcterms:modified xsi:type="dcterms:W3CDTF">2024-05-28T08:01:21Z</dcterms:modified>
</cp:coreProperties>
</file>