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9" r:id="rId3"/>
    <p:sldId id="256" r:id="rId4"/>
    <p:sldId id="257" r:id="rId5"/>
    <p:sldId id="284" r:id="rId6"/>
    <p:sldId id="285" r:id="rId7"/>
    <p:sldId id="289" r:id="rId8"/>
    <p:sldId id="290" r:id="rId9"/>
    <p:sldId id="286" r:id="rId10"/>
    <p:sldId id="287" r:id="rId11"/>
    <p:sldId id="291" r:id="rId12"/>
    <p:sldId id="292" r:id="rId13"/>
    <p:sldId id="297" r:id="rId14"/>
    <p:sldId id="293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31778B-380A-4620-A33C-A6313C231FC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6EDC5F-220C-42DF-A591-CE1AE73D2E46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US" sz="1400" b="1" dirty="0" err="1">
              <a:solidFill>
                <a:schemeClr val="tx1"/>
              </a:solidFill>
            </a:rPr>
            <a:t>Analiza</a:t>
          </a:r>
          <a:r>
            <a:rPr lang="en-US" sz="1400" b="1" dirty="0">
              <a:solidFill>
                <a:schemeClr val="tx1"/>
              </a:solidFill>
            </a:rPr>
            <a:t> e </a:t>
          </a:r>
          <a:r>
            <a:rPr lang="en-US" sz="1400" b="1" dirty="0" err="1">
              <a:solidFill>
                <a:schemeClr val="tx1"/>
              </a:solidFill>
            </a:rPr>
            <a:t>moduleve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dhe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përgatitja</a:t>
          </a:r>
          <a:r>
            <a:rPr lang="en-US" sz="1400" b="1" dirty="0">
              <a:solidFill>
                <a:schemeClr val="tx1"/>
              </a:solidFill>
            </a:rPr>
            <a:t> e </a:t>
          </a:r>
          <a:r>
            <a:rPr lang="en-US" sz="1400" b="1" dirty="0" err="1">
              <a:solidFill>
                <a:schemeClr val="tx1"/>
              </a:solidFill>
            </a:rPr>
            <a:t>planeve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të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praktikës</a:t>
          </a:r>
          <a:endParaRPr lang="en-US" sz="1400" b="1" dirty="0">
            <a:solidFill>
              <a:schemeClr val="tx1"/>
            </a:solidFill>
          </a:endParaRPr>
        </a:p>
      </dgm:t>
    </dgm:pt>
    <dgm:pt modelId="{83CCBA7F-E2A7-4B14-91D8-1838E3D86194}" type="parTrans" cxnId="{0A09FFF0-3D6D-4C43-8A35-524BEC344C3E}">
      <dgm:prSet/>
      <dgm:spPr/>
      <dgm:t>
        <a:bodyPr/>
        <a:lstStyle/>
        <a:p>
          <a:endParaRPr lang="en-US"/>
        </a:p>
      </dgm:t>
    </dgm:pt>
    <dgm:pt modelId="{9ED5FA76-DF6A-4345-93E3-F3A68D70F14F}" type="sibTrans" cxnId="{0A09FFF0-3D6D-4C43-8A35-524BEC344C3E}">
      <dgm:prSet/>
      <dgm:spPr/>
      <dgm:t>
        <a:bodyPr/>
        <a:lstStyle/>
        <a:p>
          <a:endParaRPr lang="en-US"/>
        </a:p>
      </dgm:t>
    </dgm:pt>
    <dgm:pt modelId="{C5392D8A-138E-497D-8783-4F9A7ADD11BB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1400" b="1" dirty="0" err="1">
              <a:solidFill>
                <a:schemeClr val="tx1"/>
              </a:solidFill>
            </a:rPr>
            <a:t>Prezantimi</a:t>
          </a:r>
          <a:r>
            <a:rPr lang="en-US" sz="1100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dhe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diskutimi</a:t>
          </a:r>
          <a:r>
            <a:rPr lang="en-US" sz="1400" b="1" dirty="0">
              <a:solidFill>
                <a:schemeClr val="tx1"/>
              </a:solidFill>
            </a:rPr>
            <a:t> i </a:t>
          </a:r>
          <a:r>
            <a:rPr lang="en-US" sz="1400" b="1" dirty="0" err="1">
              <a:solidFill>
                <a:schemeClr val="tx1"/>
              </a:solidFill>
            </a:rPr>
            <a:t>planit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të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moduleve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profesionale</a:t>
          </a:r>
          <a:r>
            <a:rPr lang="en-US" sz="1400" b="1" dirty="0">
              <a:solidFill>
                <a:schemeClr val="tx1"/>
              </a:solidFill>
            </a:rPr>
            <a:t> me </a:t>
          </a:r>
          <a:r>
            <a:rPr lang="en-US" sz="1400" b="1" dirty="0" err="1">
              <a:solidFill>
                <a:schemeClr val="tx1"/>
              </a:solidFill>
            </a:rPr>
            <a:t>bizneset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ofruese</a:t>
          </a:r>
          <a:r>
            <a:rPr lang="en-US" sz="1400" b="1" dirty="0">
              <a:solidFill>
                <a:schemeClr val="tx1"/>
              </a:solidFill>
            </a:rPr>
            <a:t> </a:t>
          </a:r>
        </a:p>
      </dgm:t>
    </dgm:pt>
    <dgm:pt modelId="{8F1EDBC8-35D1-4083-9264-CBCE8B5F3EB5}" type="parTrans" cxnId="{DC9A3EE8-F437-45CE-9530-5FE135E11439}">
      <dgm:prSet/>
      <dgm:spPr/>
      <dgm:t>
        <a:bodyPr/>
        <a:lstStyle/>
        <a:p>
          <a:endParaRPr lang="en-US"/>
        </a:p>
      </dgm:t>
    </dgm:pt>
    <dgm:pt modelId="{EFB4AD49-19BF-4007-91DE-DEFF87DEEED4}" type="sibTrans" cxnId="{DC9A3EE8-F437-45CE-9530-5FE135E11439}">
      <dgm:prSet/>
      <dgm:spPr/>
      <dgm:t>
        <a:bodyPr/>
        <a:lstStyle/>
        <a:p>
          <a:endParaRPr lang="en-US"/>
        </a:p>
      </dgm:t>
    </dgm:pt>
    <dgm:pt modelId="{D9EC1187-5A83-44CC-A1CE-299C33576BA2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b="1" dirty="0" err="1">
              <a:solidFill>
                <a:schemeClr val="tx1"/>
              </a:solidFill>
            </a:rPr>
            <a:t>Përgatitja</a:t>
          </a:r>
          <a:r>
            <a:rPr lang="en-US" b="1" dirty="0">
              <a:solidFill>
                <a:schemeClr val="tx1"/>
              </a:solidFill>
            </a:rPr>
            <a:t> e </a:t>
          </a:r>
          <a:r>
            <a:rPr lang="en-US" b="1" dirty="0" err="1">
              <a:solidFill>
                <a:schemeClr val="tx1"/>
              </a:solidFill>
            </a:rPr>
            <a:t>Planit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Ditar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për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modulet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profesionale</a:t>
          </a:r>
          <a:r>
            <a:rPr lang="en-US" b="1" dirty="0">
              <a:solidFill>
                <a:schemeClr val="tx1"/>
              </a:solidFill>
            </a:rPr>
            <a:t> </a:t>
          </a:r>
        </a:p>
      </dgm:t>
    </dgm:pt>
    <dgm:pt modelId="{7B9049F2-F2C8-45FA-AC44-1D5B8A296813}" type="parTrans" cxnId="{14C4B275-A524-4694-8AAA-3E6BFD4581FF}">
      <dgm:prSet/>
      <dgm:spPr/>
      <dgm:t>
        <a:bodyPr/>
        <a:lstStyle/>
        <a:p>
          <a:endParaRPr lang="en-US"/>
        </a:p>
      </dgm:t>
    </dgm:pt>
    <dgm:pt modelId="{9352148E-6187-4298-9FC5-25077C19A157}" type="sibTrans" cxnId="{14C4B275-A524-4694-8AAA-3E6BFD4581FF}">
      <dgm:prSet/>
      <dgm:spPr/>
      <dgm:t>
        <a:bodyPr/>
        <a:lstStyle/>
        <a:p>
          <a:endParaRPr lang="en-US"/>
        </a:p>
      </dgm:t>
    </dgm:pt>
    <dgm:pt modelId="{5BA2AC9A-ECBB-4F81-90C5-A0357DA6937A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400" b="1" dirty="0" err="1">
              <a:solidFill>
                <a:schemeClr val="tx1"/>
              </a:solidFill>
            </a:rPr>
            <a:t>Përgatitja</a:t>
          </a:r>
          <a:r>
            <a:rPr lang="en-US" sz="1400" b="1" dirty="0">
              <a:solidFill>
                <a:schemeClr val="tx1"/>
              </a:solidFill>
            </a:rPr>
            <a:t> e </a:t>
          </a:r>
          <a:r>
            <a:rPr lang="en-US" sz="1400" b="1" dirty="0" err="1">
              <a:solidFill>
                <a:schemeClr val="tx1"/>
              </a:solidFill>
            </a:rPr>
            <a:t>planit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të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mësimdheniës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për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modulet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praktike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profesionale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në</a:t>
          </a:r>
          <a:r>
            <a:rPr lang="en-US" sz="1400" b="1" dirty="0">
              <a:solidFill>
                <a:schemeClr val="tx1"/>
              </a:solidFill>
            </a:rPr>
            <a:t> </a:t>
          </a:r>
          <a:r>
            <a:rPr lang="en-US" sz="1400" b="1" dirty="0" err="1">
              <a:solidFill>
                <a:schemeClr val="tx1"/>
              </a:solidFill>
            </a:rPr>
            <a:t>biznes</a:t>
          </a:r>
          <a:r>
            <a:rPr lang="en-US" sz="1400" b="1" dirty="0">
              <a:solidFill>
                <a:schemeClr val="tx1"/>
              </a:solidFill>
            </a:rPr>
            <a:t> </a:t>
          </a:r>
        </a:p>
      </dgm:t>
    </dgm:pt>
    <dgm:pt modelId="{047694D3-B8C0-44DB-996C-76ED2D760FDA}" type="parTrans" cxnId="{77A42485-B59D-486C-81FF-18686735A9B1}">
      <dgm:prSet/>
      <dgm:spPr/>
      <dgm:t>
        <a:bodyPr/>
        <a:lstStyle/>
        <a:p>
          <a:endParaRPr lang="en-US"/>
        </a:p>
      </dgm:t>
    </dgm:pt>
    <dgm:pt modelId="{8DDCAF14-3F06-4720-8EDF-52EF4E68652B}" type="sibTrans" cxnId="{77A42485-B59D-486C-81FF-18686735A9B1}">
      <dgm:prSet/>
      <dgm:spPr/>
      <dgm:t>
        <a:bodyPr/>
        <a:lstStyle/>
        <a:p>
          <a:endParaRPr lang="en-US"/>
        </a:p>
      </dgm:t>
    </dgm:pt>
    <dgm:pt modelId="{1561C1E1-BFFE-4594-A33E-8AF0E9AA86B8}">
      <dgm:prSet phldrT="[Text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b="1" dirty="0" err="1">
              <a:solidFill>
                <a:schemeClr val="tx1"/>
              </a:solidFill>
            </a:rPr>
            <a:t>Organizimi</a:t>
          </a:r>
          <a:r>
            <a:rPr lang="en-US" b="1" dirty="0">
              <a:solidFill>
                <a:schemeClr val="tx1"/>
              </a:solidFill>
            </a:rPr>
            <a:t> i </a:t>
          </a:r>
          <a:r>
            <a:rPr lang="en-US" b="1" dirty="0" err="1">
              <a:solidFill>
                <a:schemeClr val="tx1"/>
              </a:solidFill>
            </a:rPr>
            <a:t>orarit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mësimor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për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modulet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profesionale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në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bizne</a:t>
          </a:r>
          <a:r>
            <a:rPr lang="en-US" dirty="0" err="1">
              <a:solidFill>
                <a:schemeClr val="tx1"/>
              </a:solidFill>
            </a:rPr>
            <a:t>s</a:t>
          </a:r>
          <a:endParaRPr lang="en-US" dirty="0">
            <a:solidFill>
              <a:schemeClr val="tx1"/>
            </a:solidFill>
          </a:endParaRPr>
        </a:p>
      </dgm:t>
    </dgm:pt>
    <dgm:pt modelId="{E7C645B8-5798-4CF1-BC75-A7BBD9458975}" type="parTrans" cxnId="{C1FBABA7-2C57-4F5A-ACBC-0D2E3B3CF273}">
      <dgm:prSet/>
      <dgm:spPr/>
      <dgm:t>
        <a:bodyPr/>
        <a:lstStyle/>
        <a:p>
          <a:endParaRPr lang="en-US"/>
        </a:p>
      </dgm:t>
    </dgm:pt>
    <dgm:pt modelId="{F095CD25-9A6E-4EE4-9802-E0C41BE85265}" type="sibTrans" cxnId="{C1FBABA7-2C57-4F5A-ACBC-0D2E3B3CF273}">
      <dgm:prSet/>
      <dgm:spPr/>
      <dgm:t>
        <a:bodyPr/>
        <a:lstStyle/>
        <a:p>
          <a:endParaRPr lang="en-US"/>
        </a:p>
      </dgm:t>
    </dgm:pt>
    <dgm:pt modelId="{22464DA6-4E02-424D-81B8-E57545B9453E}" type="pres">
      <dgm:prSet presAssocID="{E731778B-380A-4620-A33C-A6313C231FC2}" presName="linear" presStyleCnt="0">
        <dgm:presLayoutVars>
          <dgm:dir/>
          <dgm:animLvl val="lvl"/>
          <dgm:resizeHandles val="exact"/>
        </dgm:presLayoutVars>
      </dgm:prSet>
      <dgm:spPr/>
    </dgm:pt>
    <dgm:pt modelId="{87A95F50-51F2-4462-A764-BD7B01EC1BBE}" type="pres">
      <dgm:prSet presAssocID="{7C6EDC5F-220C-42DF-A591-CE1AE73D2E46}" presName="parentLin" presStyleCnt="0"/>
      <dgm:spPr/>
    </dgm:pt>
    <dgm:pt modelId="{46DFB1D9-08C3-48D0-BD6C-36ADEDC7DB37}" type="pres">
      <dgm:prSet presAssocID="{7C6EDC5F-220C-42DF-A591-CE1AE73D2E46}" presName="parentLeftMargin" presStyleLbl="node1" presStyleIdx="0" presStyleCnt="5"/>
      <dgm:spPr/>
    </dgm:pt>
    <dgm:pt modelId="{884048A3-970B-4C95-AFB0-7281C7569B64}" type="pres">
      <dgm:prSet presAssocID="{7C6EDC5F-220C-42DF-A591-CE1AE73D2E4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CE9C21D-BB8F-44A2-8048-EAB5AD55DAFB}" type="pres">
      <dgm:prSet presAssocID="{7C6EDC5F-220C-42DF-A591-CE1AE73D2E46}" presName="negativeSpace" presStyleCnt="0"/>
      <dgm:spPr/>
    </dgm:pt>
    <dgm:pt modelId="{AF24F825-0A47-4621-ACAE-C3EE6D4861C8}" type="pres">
      <dgm:prSet presAssocID="{7C6EDC5F-220C-42DF-A591-CE1AE73D2E46}" presName="childText" presStyleLbl="conFgAcc1" presStyleIdx="0" presStyleCnt="5">
        <dgm:presLayoutVars>
          <dgm:bulletEnabled val="1"/>
        </dgm:presLayoutVars>
      </dgm:prSet>
      <dgm:spPr/>
    </dgm:pt>
    <dgm:pt modelId="{E8DBC04C-ED45-4DDF-949B-14DA7C26E0E8}" type="pres">
      <dgm:prSet presAssocID="{9ED5FA76-DF6A-4345-93E3-F3A68D70F14F}" presName="spaceBetweenRectangles" presStyleCnt="0"/>
      <dgm:spPr/>
    </dgm:pt>
    <dgm:pt modelId="{A0E4879D-CA20-4EF1-BA98-A10D75068670}" type="pres">
      <dgm:prSet presAssocID="{C5392D8A-138E-497D-8783-4F9A7ADD11BB}" presName="parentLin" presStyleCnt="0"/>
      <dgm:spPr/>
    </dgm:pt>
    <dgm:pt modelId="{6161E2F9-45BB-4CDD-815E-F4F632E960F7}" type="pres">
      <dgm:prSet presAssocID="{C5392D8A-138E-497D-8783-4F9A7ADD11BB}" presName="parentLeftMargin" presStyleLbl="node1" presStyleIdx="0" presStyleCnt="5"/>
      <dgm:spPr/>
    </dgm:pt>
    <dgm:pt modelId="{64F1A5BC-81A2-426E-B30D-01006AC15425}" type="pres">
      <dgm:prSet presAssocID="{C5392D8A-138E-497D-8783-4F9A7ADD11B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502C283-291E-46F7-9DED-9D58F9386CBB}" type="pres">
      <dgm:prSet presAssocID="{C5392D8A-138E-497D-8783-4F9A7ADD11BB}" presName="negativeSpace" presStyleCnt="0"/>
      <dgm:spPr/>
    </dgm:pt>
    <dgm:pt modelId="{413065F9-A07E-412F-9474-CB1B6F696D26}" type="pres">
      <dgm:prSet presAssocID="{C5392D8A-138E-497D-8783-4F9A7ADD11BB}" presName="childText" presStyleLbl="conFgAcc1" presStyleIdx="1" presStyleCnt="5">
        <dgm:presLayoutVars>
          <dgm:bulletEnabled val="1"/>
        </dgm:presLayoutVars>
      </dgm:prSet>
      <dgm:spPr/>
    </dgm:pt>
    <dgm:pt modelId="{9709E2CC-8286-4E6D-966A-65B1F7BACF53}" type="pres">
      <dgm:prSet presAssocID="{EFB4AD49-19BF-4007-91DE-DEFF87DEEED4}" presName="spaceBetweenRectangles" presStyleCnt="0"/>
      <dgm:spPr/>
    </dgm:pt>
    <dgm:pt modelId="{9CEEC4A6-B31C-4B0B-96B0-4190CE82D4B0}" type="pres">
      <dgm:prSet presAssocID="{D9EC1187-5A83-44CC-A1CE-299C33576BA2}" presName="parentLin" presStyleCnt="0"/>
      <dgm:spPr/>
    </dgm:pt>
    <dgm:pt modelId="{70CCF3EB-C17D-49C6-B00E-2890936D631C}" type="pres">
      <dgm:prSet presAssocID="{D9EC1187-5A83-44CC-A1CE-299C33576BA2}" presName="parentLeftMargin" presStyleLbl="node1" presStyleIdx="1" presStyleCnt="5"/>
      <dgm:spPr/>
    </dgm:pt>
    <dgm:pt modelId="{B7166050-EFEA-4A31-9F35-8D0F90EDEDCE}" type="pres">
      <dgm:prSet presAssocID="{D9EC1187-5A83-44CC-A1CE-299C33576BA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06BEC76-260A-43B0-B2B3-9F4C7A6C061C}" type="pres">
      <dgm:prSet presAssocID="{D9EC1187-5A83-44CC-A1CE-299C33576BA2}" presName="negativeSpace" presStyleCnt="0"/>
      <dgm:spPr/>
    </dgm:pt>
    <dgm:pt modelId="{88F081C9-5858-402C-AEBD-440143F1FA8B}" type="pres">
      <dgm:prSet presAssocID="{D9EC1187-5A83-44CC-A1CE-299C33576BA2}" presName="childText" presStyleLbl="conFgAcc1" presStyleIdx="2" presStyleCnt="5">
        <dgm:presLayoutVars>
          <dgm:bulletEnabled val="1"/>
        </dgm:presLayoutVars>
      </dgm:prSet>
      <dgm:spPr/>
    </dgm:pt>
    <dgm:pt modelId="{0BD7AAFB-9614-4940-B64E-2EC689A206BA}" type="pres">
      <dgm:prSet presAssocID="{9352148E-6187-4298-9FC5-25077C19A157}" presName="spaceBetweenRectangles" presStyleCnt="0"/>
      <dgm:spPr/>
    </dgm:pt>
    <dgm:pt modelId="{09EAFB87-3C47-49AC-A3B2-5DAC763AEED4}" type="pres">
      <dgm:prSet presAssocID="{5BA2AC9A-ECBB-4F81-90C5-A0357DA6937A}" presName="parentLin" presStyleCnt="0"/>
      <dgm:spPr/>
    </dgm:pt>
    <dgm:pt modelId="{2E423539-293D-43BA-AF7A-9EC11E07854E}" type="pres">
      <dgm:prSet presAssocID="{5BA2AC9A-ECBB-4F81-90C5-A0357DA6937A}" presName="parentLeftMargin" presStyleLbl="node1" presStyleIdx="2" presStyleCnt="5"/>
      <dgm:spPr/>
    </dgm:pt>
    <dgm:pt modelId="{3FCDF6CA-F2F5-40BC-87ED-C1E39782D932}" type="pres">
      <dgm:prSet presAssocID="{5BA2AC9A-ECBB-4F81-90C5-A0357DA6937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C352E3D-7986-47B0-95B8-0D2F1DA0E4DA}" type="pres">
      <dgm:prSet presAssocID="{5BA2AC9A-ECBB-4F81-90C5-A0357DA6937A}" presName="negativeSpace" presStyleCnt="0"/>
      <dgm:spPr/>
    </dgm:pt>
    <dgm:pt modelId="{15629C6E-DF29-40BB-8048-FBB0B7201A99}" type="pres">
      <dgm:prSet presAssocID="{5BA2AC9A-ECBB-4F81-90C5-A0357DA6937A}" presName="childText" presStyleLbl="conFgAcc1" presStyleIdx="3" presStyleCnt="5">
        <dgm:presLayoutVars>
          <dgm:bulletEnabled val="1"/>
        </dgm:presLayoutVars>
      </dgm:prSet>
      <dgm:spPr/>
    </dgm:pt>
    <dgm:pt modelId="{E96B0A01-EAE4-472B-B834-C71E26C1CD64}" type="pres">
      <dgm:prSet presAssocID="{8DDCAF14-3F06-4720-8EDF-52EF4E68652B}" presName="spaceBetweenRectangles" presStyleCnt="0"/>
      <dgm:spPr/>
    </dgm:pt>
    <dgm:pt modelId="{311BF508-E4F9-42A1-B106-54D58BF1FDD9}" type="pres">
      <dgm:prSet presAssocID="{1561C1E1-BFFE-4594-A33E-8AF0E9AA86B8}" presName="parentLin" presStyleCnt="0"/>
      <dgm:spPr/>
    </dgm:pt>
    <dgm:pt modelId="{CFFE9DCF-90FE-4484-AA8D-B89AB2A58A13}" type="pres">
      <dgm:prSet presAssocID="{1561C1E1-BFFE-4594-A33E-8AF0E9AA86B8}" presName="parentLeftMargin" presStyleLbl="node1" presStyleIdx="3" presStyleCnt="5"/>
      <dgm:spPr/>
    </dgm:pt>
    <dgm:pt modelId="{D4B0A6FB-6BB3-4C37-88E8-914FCA11EBBA}" type="pres">
      <dgm:prSet presAssocID="{1561C1E1-BFFE-4594-A33E-8AF0E9AA86B8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A6470ED7-79D0-4430-90E4-C3B1AF511DBA}" type="pres">
      <dgm:prSet presAssocID="{1561C1E1-BFFE-4594-A33E-8AF0E9AA86B8}" presName="negativeSpace" presStyleCnt="0"/>
      <dgm:spPr/>
    </dgm:pt>
    <dgm:pt modelId="{31A79B2A-9B95-45E2-BBBA-F5430576AD90}" type="pres">
      <dgm:prSet presAssocID="{1561C1E1-BFFE-4594-A33E-8AF0E9AA86B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475B321-DFD3-4FF8-A575-703FCC4470A7}" type="presOf" srcId="{C5392D8A-138E-497D-8783-4F9A7ADD11BB}" destId="{6161E2F9-45BB-4CDD-815E-F4F632E960F7}" srcOrd="0" destOrd="0" presId="urn:microsoft.com/office/officeart/2005/8/layout/list1"/>
    <dgm:cxn modelId="{F750AE27-2A1D-4D45-B5A4-A4C551414EA9}" type="presOf" srcId="{D9EC1187-5A83-44CC-A1CE-299C33576BA2}" destId="{70CCF3EB-C17D-49C6-B00E-2890936D631C}" srcOrd="0" destOrd="0" presId="urn:microsoft.com/office/officeart/2005/8/layout/list1"/>
    <dgm:cxn modelId="{33EFEF2C-A8B1-42D0-B81F-E5FF35037BCB}" type="presOf" srcId="{1561C1E1-BFFE-4594-A33E-8AF0E9AA86B8}" destId="{CFFE9DCF-90FE-4484-AA8D-B89AB2A58A13}" srcOrd="0" destOrd="0" presId="urn:microsoft.com/office/officeart/2005/8/layout/list1"/>
    <dgm:cxn modelId="{367E4D5D-1012-4B86-B03A-A13E3E054169}" type="presOf" srcId="{E731778B-380A-4620-A33C-A6313C231FC2}" destId="{22464DA6-4E02-424D-81B8-E57545B9453E}" srcOrd="0" destOrd="0" presId="urn:microsoft.com/office/officeart/2005/8/layout/list1"/>
    <dgm:cxn modelId="{0F882144-D99A-460A-B9FE-3108094000EC}" type="presOf" srcId="{7C6EDC5F-220C-42DF-A591-CE1AE73D2E46}" destId="{46DFB1D9-08C3-48D0-BD6C-36ADEDC7DB37}" srcOrd="0" destOrd="0" presId="urn:microsoft.com/office/officeart/2005/8/layout/list1"/>
    <dgm:cxn modelId="{0E98346C-1693-47CC-82FC-911FFA3F21B2}" type="presOf" srcId="{7C6EDC5F-220C-42DF-A591-CE1AE73D2E46}" destId="{884048A3-970B-4C95-AFB0-7281C7569B64}" srcOrd="1" destOrd="0" presId="urn:microsoft.com/office/officeart/2005/8/layout/list1"/>
    <dgm:cxn modelId="{AAEAD052-0581-4EB7-9286-5B99E138F9B5}" type="presOf" srcId="{C5392D8A-138E-497D-8783-4F9A7ADD11BB}" destId="{64F1A5BC-81A2-426E-B30D-01006AC15425}" srcOrd="1" destOrd="0" presId="urn:microsoft.com/office/officeart/2005/8/layout/list1"/>
    <dgm:cxn modelId="{14C4B275-A524-4694-8AAA-3E6BFD4581FF}" srcId="{E731778B-380A-4620-A33C-A6313C231FC2}" destId="{D9EC1187-5A83-44CC-A1CE-299C33576BA2}" srcOrd="2" destOrd="0" parTransId="{7B9049F2-F2C8-45FA-AC44-1D5B8A296813}" sibTransId="{9352148E-6187-4298-9FC5-25077C19A157}"/>
    <dgm:cxn modelId="{30681184-0483-40D5-B205-C3BF244A4792}" type="presOf" srcId="{5BA2AC9A-ECBB-4F81-90C5-A0357DA6937A}" destId="{2E423539-293D-43BA-AF7A-9EC11E07854E}" srcOrd="0" destOrd="0" presId="urn:microsoft.com/office/officeart/2005/8/layout/list1"/>
    <dgm:cxn modelId="{77A42485-B59D-486C-81FF-18686735A9B1}" srcId="{E731778B-380A-4620-A33C-A6313C231FC2}" destId="{5BA2AC9A-ECBB-4F81-90C5-A0357DA6937A}" srcOrd="3" destOrd="0" parTransId="{047694D3-B8C0-44DB-996C-76ED2D760FDA}" sibTransId="{8DDCAF14-3F06-4720-8EDF-52EF4E68652B}"/>
    <dgm:cxn modelId="{6F287494-B7A5-49C5-9FED-0ED89A2486A9}" type="presOf" srcId="{D9EC1187-5A83-44CC-A1CE-299C33576BA2}" destId="{B7166050-EFEA-4A31-9F35-8D0F90EDEDCE}" srcOrd="1" destOrd="0" presId="urn:microsoft.com/office/officeart/2005/8/layout/list1"/>
    <dgm:cxn modelId="{5F27C0A4-CB06-4577-B4B8-626A5E631A70}" type="presOf" srcId="{1561C1E1-BFFE-4594-A33E-8AF0E9AA86B8}" destId="{D4B0A6FB-6BB3-4C37-88E8-914FCA11EBBA}" srcOrd="1" destOrd="0" presId="urn:microsoft.com/office/officeart/2005/8/layout/list1"/>
    <dgm:cxn modelId="{C1FBABA7-2C57-4F5A-ACBC-0D2E3B3CF273}" srcId="{E731778B-380A-4620-A33C-A6313C231FC2}" destId="{1561C1E1-BFFE-4594-A33E-8AF0E9AA86B8}" srcOrd="4" destOrd="0" parTransId="{E7C645B8-5798-4CF1-BC75-A7BBD9458975}" sibTransId="{F095CD25-9A6E-4EE4-9802-E0C41BE85265}"/>
    <dgm:cxn modelId="{69F445AF-36C9-4FDA-A49D-0993488CCD75}" type="presOf" srcId="{5BA2AC9A-ECBB-4F81-90C5-A0357DA6937A}" destId="{3FCDF6CA-F2F5-40BC-87ED-C1E39782D932}" srcOrd="1" destOrd="0" presId="urn:microsoft.com/office/officeart/2005/8/layout/list1"/>
    <dgm:cxn modelId="{DC9A3EE8-F437-45CE-9530-5FE135E11439}" srcId="{E731778B-380A-4620-A33C-A6313C231FC2}" destId="{C5392D8A-138E-497D-8783-4F9A7ADD11BB}" srcOrd="1" destOrd="0" parTransId="{8F1EDBC8-35D1-4083-9264-CBCE8B5F3EB5}" sibTransId="{EFB4AD49-19BF-4007-91DE-DEFF87DEEED4}"/>
    <dgm:cxn modelId="{0A09FFF0-3D6D-4C43-8A35-524BEC344C3E}" srcId="{E731778B-380A-4620-A33C-A6313C231FC2}" destId="{7C6EDC5F-220C-42DF-A591-CE1AE73D2E46}" srcOrd="0" destOrd="0" parTransId="{83CCBA7F-E2A7-4B14-91D8-1838E3D86194}" sibTransId="{9ED5FA76-DF6A-4345-93E3-F3A68D70F14F}"/>
    <dgm:cxn modelId="{17D45E34-5152-465D-9862-FC8D5F3F4F6C}" type="presParOf" srcId="{22464DA6-4E02-424D-81B8-E57545B9453E}" destId="{87A95F50-51F2-4462-A764-BD7B01EC1BBE}" srcOrd="0" destOrd="0" presId="urn:microsoft.com/office/officeart/2005/8/layout/list1"/>
    <dgm:cxn modelId="{5E851586-E2C9-4516-90DD-DAAE8ABDA8F9}" type="presParOf" srcId="{87A95F50-51F2-4462-A764-BD7B01EC1BBE}" destId="{46DFB1D9-08C3-48D0-BD6C-36ADEDC7DB37}" srcOrd="0" destOrd="0" presId="urn:microsoft.com/office/officeart/2005/8/layout/list1"/>
    <dgm:cxn modelId="{7671AD01-6031-4F13-B021-391676976D17}" type="presParOf" srcId="{87A95F50-51F2-4462-A764-BD7B01EC1BBE}" destId="{884048A3-970B-4C95-AFB0-7281C7569B64}" srcOrd="1" destOrd="0" presId="urn:microsoft.com/office/officeart/2005/8/layout/list1"/>
    <dgm:cxn modelId="{1CFD5F31-686B-4379-B63F-81D185F1D7AB}" type="presParOf" srcId="{22464DA6-4E02-424D-81B8-E57545B9453E}" destId="{6CE9C21D-BB8F-44A2-8048-EAB5AD55DAFB}" srcOrd="1" destOrd="0" presId="urn:microsoft.com/office/officeart/2005/8/layout/list1"/>
    <dgm:cxn modelId="{476FEA5C-B08D-4C6B-8584-E2D31CED83F7}" type="presParOf" srcId="{22464DA6-4E02-424D-81B8-E57545B9453E}" destId="{AF24F825-0A47-4621-ACAE-C3EE6D4861C8}" srcOrd="2" destOrd="0" presId="urn:microsoft.com/office/officeart/2005/8/layout/list1"/>
    <dgm:cxn modelId="{E60CE5C3-0ADF-4EBB-925E-2EB518935923}" type="presParOf" srcId="{22464DA6-4E02-424D-81B8-E57545B9453E}" destId="{E8DBC04C-ED45-4DDF-949B-14DA7C26E0E8}" srcOrd="3" destOrd="0" presId="urn:microsoft.com/office/officeart/2005/8/layout/list1"/>
    <dgm:cxn modelId="{A264CB32-DFEE-4107-8792-8C27AA43AC25}" type="presParOf" srcId="{22464DA6-4E02-424D-81B8-E57545B9453E}" destId="{A0E4879D-CA20-4EF1-BA98-A10D75068670}" srcOrd="4" destOrd="0" presId="urn:microsoft.com/office/officeart/2005/8/layout/list1"/>
    <dgm:cxn modelId="{2AD4CCAB-3D16-498E-94AD-AD1868FC1F44}" type="presParOf" srcId="{A0E4879D-CA20-4EF1-BA98-A10D75068670}" destId="{6161E2F9-45BB-4CDD-815E-F4F632E960F7}" srcOrd="0" destOrd="0" presId="urn:microsoft.com/office/officeart/2005/8/layout/list1"/>
    <dgm:cxn modelId="{46DFC93E-8974-4A8B-BB17-190454CED870}" type="presParOf" srcId="{A0E4879D-CA20-4EF1-BA98-A10D75068670}" destId="{64F1A5BC-81A2-426E-B30D-01006AC15425}" srcOrd="1" destOrd="0" presId="urn:microsoft.com/office/officeart/2005/8/layout/list1"/>
    <dgm:cxn modelId="{808DCAD9-063D-48C8-9416-37BE44735B98}" type="presParOf" srcId="{22464DA6-4E02-424D-81B8-E57545B9453E}" destId="{6502C283-291E-46F7-9DED-9D58F9386CBB}" srcOrd="5" destOrd="0" presId="urn:microsoft.com/office/officeart/2005/8/layout/list1"/>
    <dgm:cxn modelId="{ACF0B601-AE0C-4889-A796-5E204C666532}" type="presParOf" srcId="{22464DA6-4E02-424D-81B8-E57545B9453E}" destId="{413065F9-A07E-412F-9474-CB1B6F696D26}" srcOrd="6" destOrd="0" presId="urn:microsoft.com/office/officeart/2005/8/layout/list1"/>
    <dgm:cxn modelId="{2112B00C-C5C7-4554-81B5-585C54F81BE7}" type="presParOf" srcId="{22464DA6-4E02-424D-81B8-E57545B9453E}" destId="{9709E2CC-8286-4E6D-966A-65B1F7BACF53}" srcOrd="7" destOrd="0" presId="urn:microsoft.com/office/officeart/2005/8/layout/list1"/>
    <dgm:cxn modelId="{56EC7FCC-EAAD-4170-BD6D-2D5B654C0CA8}" type="presParOf" srcId="{22464DA6-4E02-424D-81B8-E57545B9453E}" destId="{9CEEC4A6-B31C-4B0B-96B0-4190CE82D4B0}" srcOrd="8" destOrd="0" presId="urn:microsoft.com/office/officeart/2005/8/layout/list1"/>
    <dgm:cxn modelId="{01275BDC-02F3-4F37-8455-8B8ED5291D3A}" type="presParOf" srcId="{9CEEC4A6-B31C-4B0B-96B0-4190CE82D4B0}" destId="{70CCF3EB-C17D-49C6-B00E-2890936D631C}" srcOrd="0" destOrd="0" presId="urn:microsoft.com/office/officeart/2005/8/layout/list1"/>
    <dgm:cxn modelId="{B7717834-8713-497C-A83B-CBF5377B6D7E}" type="presParOf" srcId="{9CEEC4A6-B31C-4B0B-96B0-4190CE82D4B0}" destId="{B7166050-EFEA-4A31-9F35-8D0F90EDEDCE}" srcOrd="1" destOrd="0" presId="urn:microsoft.com/office/officeart/2005/8/layout/list1"/>
    <dgm:cxn modelId="{FAA23265-7A49-4DE1-9945-D00F0C76472A}" type="presParOf" srcId="{22464DA6-4E02-424D-81B8-E57545B9453E}" destId="{106BEC76-260A-43B0-B2B3-9F4C7A6C061C}" srcOrd="9" destOrd="0" presId="urn:microsoft.com/office/officeart/2005/8/layout/list1"/>
    <dgm:cxn modelId="{3DD79447-0189-41C7-9120-EBBCB3710B63}" type="presParOf" srcId="{22464DA6-4E02-424D-81B8-E57545B9453E}" destId="{88F081C9-5858-402C-AEBD-440143F1FA8B}" srcOrd="10" destOrd="0" presId="urn:microsoft.com/office/officeart/2005/8/layout/list1"/>
    <dgm:cxn modelId="{6B1736A9-C45D-4AC6-B793-5E892B21B9CD}" type="presParOf" srcId="{22464DA6-4E02-424D-81B8-E57545B9453E}" destId="{0BD7AAFB-9614-4940-B64E-2EC689A206BA}" srcOrd="11" destOrd="0" presId="urn:microsoft.com/office/officeart/2005/8/layout/list1"/>
    <dgm:cxn modelId="{251E7D9E-3AA0-408E-863F-30A6299A3DED}" type="presParOf" srcId="{22464DA6-4E02-424D-81B8-E57545B9453E}" destId="{09EAFB87-3C47-49AC-A3B2-5DAC763AEED4}" srcOrd="12" destOrd="0" presId="urn:microsoft.com/office/officeart/2005/8/layout/list1"/>
    <dgm:cxn modelId="{47DE34B6-41D0-4393-ACB2-FB4B29DD7E39}" type="presParOf" srcId="{09EAFB87-3C47-49AC-A3B2-5DAC763AEED4}" destId="{2E423539-293D-43BA-AF7A-9EC11E07854E}" srcOrd="0" destOrd="0" presId="urn:microsoft.com/office/officeart/2005/8/layout/list1"/>
    <dgm:cxn modelId="{737F84F9-8D8D-4A2A-B296-18EA70C79DD5}" type="presParOf" srcId="{09EAFB87-3C47-49AC-A3B2-5DAC763AEED4}" destId="{3FCDF6CA-F2F5-40BC-87ED-C1E39782D932}" srcOrd="1" destOrd="0" presId="urn:microsoft.com/office/officeart/2005/8/layout/list1"/>
    <dgm:cxn modelId="{B5EBC4D6-D33E-4271-B0E4-9F7B821A9AD4}" type="presParOf" srcId="{22464DA6-4E02-424D-81B8-E57545B9453E}" destId="{BC352E3D-7986-47B0-95B8-0D2F1DA0E4DA}" srcOrd="13" destOrd="0" presId="urn:microsoft.com/office/officeart/2005/8/layout/list1"/>
    <dgm:cxn modelId="{3A4BCF5C-3272-4A29-B92B-7594ED63C64E}" type="presParOf" srcId="{22464DA6-4E02-424D-81B8-E57545B9453E}" destId="{15629C6E-DF29-40BB-8048-FBB0B7201A99}" srcOrd="14" destOrd="0" presId="urn:microsoft.com/office/officeart/2005/8/layout/list1"/>
    <dgm:cxn modelId="{D69E68E6-C5DE-471A-8CA0-24A636077D36}" type="presParOf" srcId="{22464DA6-4E02-424D-81B8-E57545B9453E}" destId="{E96B0A01-EAE4-472B-B834-C71E26C1CD64}" srcOrd="15" destOrd="0" presId="urn:microsoft.com/office/officeart/2005/8/layout/list1"/>
    <dgm:cxn modelId="{A97835A3-083B-4BF5-9317-4E3FD0CA7619}" type="presParOf" srcId="{22464DA6-4E02-424D-81B8-E57545B9453E}" destId="{311BF508-E4F9-42A1-B106-54D58BF1FDD9}" srcOrd="16" destOrd="0" presId="urn:microsoft.com/office/officeart/2005/8/layout/list1"/>
    <dgm:cxn modelId="{19E99359-48F6-42B3-BA0B-0F1F7FE6885B}" type="presParOf" srcId="{311BF508-E4F9-42A1-B106-54D58BF1FDD9}" destId="{CFFE9DCF-90FE-4484-AA8D-B89AB2A58A13}" srcOrd="0" destOrd="0" presId="urn:microsoft.com/office/officeart/2005/8/layout/list1"/>
    <dgm:cxn modelId="{D56173AD-CFC8-477A-A0E2-DF1DD0A102AD}" type="presParOf" srcId="{311BF508-E4F9-42A1-B106-54D58BF1FDD9}" destId="{D4B0A6FB-6BB3-4C37-88E8-914FCA11EBBA}" srcOrd="1" destOrd="0" presId="urn:microsoft.com/office/officeart/2005/8/layout/list1"/>
    <dgm:cxn modelId="{D7FFD8AB-47C0-4B34-962B-C1105E475957}" type="presParOf" srcId="{22464DA6-4E02-424D-81B8-E57545B9453E}" destId="{A6470ED7-79D0-4430-90E4-C3B1AF511DBA}" srcOrd="17" destOrd="0" presId="urn:microsoft.com/office/officeart/2005/8/layout/list1"/>
    <dgm:cxn modelId="{787F4782-E6B9-4D82-A09B-8CE7F0603000}" type="presParOf" srcId="{22464DA6-4E02-424D-81B8-E57545B9453E}" destId="{31A79B2A-9B95-45E2-BBBA-F5430576AD9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C6895C-E24C-4DCF-8119-C9D7120C12E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4ADB70-2836-42A1-9CF9-CF4FFAA7D3AF}">
      <dgm:prSet phldrT="[Text]"/>
      <dgm:spPr/>
      <dgm:t>
        <a:bodyPr/>
        <a:lstStyle/>
        <a:p>
          <a:r>
            <a:rPr lang="en-US" b="1" dirty="0" err="1"/>
            <a:t>Plani</a:t>
          </a:r>
          <a:r>
            <a:rPr lang="en-US" b="1" dirty="0"/>
            <a:t> </a:t>
          </a:r>
          <a:r>
            <a:rPr lang="en-US" b="1" dirty="0" err="1"/>
            <a:t>i</a:t>
          </a:r>
          <a:r>
            <a:rPr lang="en-US" b="1" dirty="0"/>
            <a:t> </a:t>
          </a:r>
          <a:r>
            <a:rPr lang="en-US" b="1" dirty="0" err="1"/>
            <a:t>mёsimdhёnies</a:t>
          </a:r>
          <a:r>
            <a:rPr lang="en-US" b="1" dirty="0"/>
            <a:t> </a:t>
          </a:r>
          <a:r>
            <a:rPr lang="en-US" b="1" dirty="0" err="1"/>
            <a:t>sё</a:t>
          </a:r>
          <a:r>
            <a:rPr lang="en-US" b="1" dirty="0"/>
            <a:t> </a:t>
          </a:r>
          <a:r>
            <a:rPr lang="en-US" b="1" dirty="0" err="1"/>
            <a:t>modulit</a:t>
          </a:r>
          <a:r>
            <a:rPr lang="en-US" b="1" dirty="0"/>
            <a:t> </a:t>
          </a:r>
          <a:r>
            <a:rPr lang="en-US" b="1" dirty="0" err="1"/>
            <a:t>të</a:t>
          </a:r>
          <a:r>
            <a:rPr lang="en-US" b="1" dirty="0"/>
            <a:t> </a:t>
          </a:r>
          <a:r>
            <a:rPr lang="en-US" b="1" dirty="0" err="1"/>
            <a:t>praktikës</a:t>
          </a:r>
          <a:r>
            <a:rPr lang="en-US" b="1" dirty="0"/>
            <a:t> </a:t>
          </a:r>
          <a:r>
            <a:rPr lang="en-US" b="1" dirty="0" err="1"/>
            <a:t>profesionale</a:t>
          </a:r>
          <a:endParaRPr lang="en-US" b="1" dirty="0"/>
        </a:p>
      </dgm:t>
    </dgm:pt>
    <dgm:pt modelId="{9693B590-9B54-4EC9-B4CC-FBDF76E083DE}" type="parTrans" cxnId="{D32CC5EA-415D-4576-86E3-807771B079EE}">
      <dgm:prSet/>
      <dgm:spPr/>
      <dgm:t>
        <a:bodyPr/>
        <a:lstStyle/>
        <a:p>
          <a:endParaRPr lang="en-US"/>
        </a:p>
      </dgm:t>
    </dgm:pt>
    <dgm:pt modelId="{7200966B-FB44-4106-87A9-B938448A89D2}" type="sibTrans" cxnId="{D32CC5EA-415D-4576-86E3-807771B079EE}">
      <dgm:prSet/>
      <dgm:spPr/>
      <dgm:t>
        <a:bodyPr/>
        <a:lstStyle/>
        <a:p>
          <a:endParaRPr lang="en-US"/>
        </a:p>
      </dgm:t>
    </dgm:pt>
    <dgm:pt modelId="{123FB7D2-2764-4039-9E64-DA5059FD3830}">
      <dgm:prSet phldrT="[Text]"/>
      <dgm:spPr/>
      <dgm:t>
        <a:bodyPr/>
        <a:lstStyle/>
        <a:p>
          <a:r>
            <a:rPr lang="en-US" dirty="0"/>
            <a:t> </a:t>
          </a:r>
          <a:r>
            <a:rPr lang="en-US" dirty="0" err="1"/>
            <a:t>elemente</a:t>
          </a:r>
          <a:r>
            <a:rPr lang="en-US" dirty="0"/>
            <a:t> </a:t>
          </a:r>
          <a:r>
            <a:rPr lang="en-US" dirty="0" err="1"/>
            <a:t>të</a:t>
          </a:r>
          <a:r>
            <a:rPr lang="en-US" dirty="0"/>
            <a:t> </a:t>
          </a:r>
          <a:r>
            <a:rPr lang="en-US" dirty="0" err="1"/>
            <a:t>detyrueshëm</a:t>
          </a:r>
          <a:r>
            <a:rPr lang="en-US" dirty="0"/>
            <a:t> (</a:t>
          </a:r>
          <a:r>
            <a:rPr lang="en-US" i="1" dirty="0"/>
            <a:t>RM-</a:t>
          </a:r>
          <a:r>
            <a:rPr lang="en-US" i="1" dirty="0" err="1"/>
            <a:t>te</a:t>
          </a:r>
          <a:r>
            <a:rPr lang="en-US" i="1" dirty="0"/>
            <a:t>, </a:t>
          </a:r>
          <a:r>
            <a:rPr lang="en-US" i="1" dirty="0" err="1"/>
            <a:t>Instrumentet</a:t>
          </a:r>
          <a:r>
            <a:rPr lang="en-US" i="1" dirty="0"/>
            <a:t> e </a:t>
          </a:r>
          <a:r>
            <a:rPr lang="en-US" i="1" dirty="0" err="1"/>
            <a:t>vleresimit</a:t>
          </a:r>
          <a:r>
            <a:rPr lang="en-US" i="1" dirty="0"/>
            <a:t>)</a:t>
          </a:r>
        </a:p>
      </dgm:t>
    </dgm:pt>
    <dgm:pt modelId="{FDB54459-EE99-45C3-A0E9-E8B7A64BC95B}" type="parTrans" cxnId="{4F5C5ABE-75A7-4347-B8B8-32EBB020A899}">
      <dgm:prSet/>
      <dgm:spPr/>
      <dgm:t>
        <a:bodyPr/>
        <a:lstStyle/>
        <a:p>
          <a:endParaRPr lang="en-US"/>
        </a:p>
      </dgm:t>
    </dgm:pt>
    <dgm:pt modelId="{A2ED516A-2EE1-4A91-9197-E00CAB0F7422}" type="sibTrans" cxnId="{4F5C5ABE-75A7-4347-B8B8-32EBB020A899}">
      <dgm:prSet/>
      <dgm:spPr/>
      <dgm:t>
        <a:bodyPr/>
        <a:lstStyle/>
        <a:p>
          <a:endParaRPr lang="en-US"/>
        </a:p>
      </dgm:t>
    </dgm:pt>
    <dgm:pt modelId="{BEFC53EB-FA51-4F04-BC35-734A5A6079CF}">
      <dgm:prSet phldrT="[Text]"/>
      <dgm:spPr/>
      <dgm:t>
        <a:bodyPr/>
        <a:lstStyle/>
        <a:p>
          <a:r>
            <a:rPr lang="en-US" dirty="0" err="1"/>
            <a:t>jep</a:t>
          </a:r>
          <a:r>
            <a:rPr lang="en-US" dirty="0"/>
            <a:t> </a:t>
          </a:r>
          <a:r>
            <a:rPr lang="en-US" dirty="0" err="1"/>
            <a:t>liri</a:t>
          </a:r>
          <a:r>
            <a:rPr lang="en-US" dirty="0"/>
            <a:t> </a:t>
          </a:r>
          <a:r>
            <a:rPr lang="en-US" dirty="0" err="1"/>
            <a:t>për</a:t>
          </a:r>
          <a:r>
            <a:rPr lang="en-US" dirty="0"/>
            <a:t> </a:t>
          </a:r>
          <a:r>
            <a:rPr lang="en-US" dirty="0" err="1"/>
            <a:t>disa</a:t>
          </a:r>
          <a:r>
            <a:rPr lang="en-US" dirty="0"/>
            <a:t> </a:t>
          </a:r>
          <a:r>
            <a:rPr lang="en-US" dirty="0" err="1"/>
            <a:t>elemente</a:t>
          </a:r>
          <a:r>
            <a:rPr lang="en-US" dirty="0"/>
            <a:t> (</a:t>
          </a:r>
          <a:r>
            <a:rPr lang="en-US" dirty="0" err="1"/>
            <a:t>K</a:t>
          </a:r>
          <a:r>
            <a:rPr lang="en-US" i="1" dirty="0" err="1"/>
            <a:t>ohezgjatja</a:t>
          </a:r>
          <a:r>
            <a:rPr lang="en-US" i="1" dirty="0"/>
            <a:t> e </a:t>
          </a:r>
          <a:r>
            <a:rPr lang="en-US" i="1" dirty="0" err="1"/>
            <a:t>çdo</a:t>
          </a:r>
          <a:r>
            <a:rPr lang="en-US" i="1" dirty="0"/>
            <a:t> RM-je, </a:t>
          </a:r>
          <a:r>
            <a:rPr lang="en-US" i="1" dirty="0" err="1"/>
            <a:t>veprimtaritë</a:t>
          </a:r>
          <a:r>
            <a:rPr lang="en-US" i="1" dirty="0"/>
            <a:t> </a:t>
          </a:r>
          <a:r>
            <a:rPr lang="en-US" i="1" dirty="0" err="1"/>
            <a:t>mësimore</a:t>
          </a:r>
          <a:r>
            <a:rPr lang="en-US" i="1" dirty="0"/>
            <a:t>, </a:t>
          </a:r>
          <a:r>
            <a:rPr lang="en-US" i="1" dirty="0" err="1"/>
            <a:t>koha</a:t>
          </a:r>
          <a:r>
            <a:rPr lang="en-US" i="1" dirty="0"/>
            <a:t>, </a:t>
          </a:r>
          <a:r>
            <a:rPr lang="en-US" i="1" dirty="0" err="1"/>
            <a:t>vendi</a:t>
          </a:r>
          <a:r>
            <a:rPr lang="en-US" i="1" dirty="0"/>
            <a:t>….</a:t>
          </a:r>
          <a:r>
            <a:rPr lang="en-US" dirty="0"/>
            <a:t>)</a:t>
          </a:r>
        </a:p>
      </dgm:t>
    </dgm:pt>
    <dgm:pt modelId="{4B30EAB0-D7A8-4C2A-8B92-F8C41ED215CC}" type="parTrans" cxnId="{97F3324D-AC7B-4B9C-9FF4-5DBA4DF05F76}">
      <dgm:prSet/>
      <dgm:spPr/>
      <dgm:t>
        <a:bodyPr/>
        <a:lstStyle/>
        <a:p>
          <a:endParaRPr lang="en-US"/>
        </a:p>
      </dgm:t>
    </dgm:pt>
    <dgm:pt modelId="{FD7096C9-3277-424B-BE98-461083373539}" type="sibTrans" cxnId="{97F3324D-AC7B-4B9C-9FF4-5DBA4DF05F76}">
      <dgm:prSet/>
      <dgm:spPr/>
      <dgm:t>
        <a:bodyPr/>
        <a:lstStyle/>
        <a:p>
          <a:endParaRPr lang="en-US"/>
        </a:p>
      </dgm:t>
    </dgm:pt>
    <dgm:pt modelId="{CB8A441F-0E56-4BD1-88EC-D9DEC3C90331}">
      <dgm:prSet phldrT="[Text]"/>
      <dgm:spPr/>
      <dgm:t>
        <a:bodyPr/>
        <a:lstStyle/>
        <a:p>
          <a:r>
            <a:rPr lang="en-US" b="1" dirty="0" err="1"/>
            <a:t>Ditari</a:t>
          </a:r>
          <a:endParaRPr lang="en-US" b="1" dirty="0"/>
        </a:p>
      </dgm:t>
    </dgm:pt>
    <dgm:pt modelId="{D43FB38D-BACF-4806-923E-C9A59F1DEB56}" type="parTrans" cxnId="{A1974B07-4F37-4541-8563-02E285ECB2FA}">
      <dgm:prSet/>
      <dgm:spPr/>
      <dgm:t>
        <a:bodyPr/>
        <a:lstStyle/>
        <a:p>
          <a:endParaRPr lang="en-US"/>
        </a:p>
      </dgm:t>
    </dgm:pt>
    <dgm:pt modelId="{17C4FE59-26D6-40E9-A064-9725F94B5DCC}" type="sibTrans" cxnId="{A1974B07-4F37-4541-8563-02E285ECB2FA}">
      <dgm:prSet/>
      <dgm:spPr/>
      <dgm:t>
        <a:bodyPr/>
        <a:lstStyle/>
        <a:p>
          <a:endParaRPr lang="en-US"/>
        </a:p>
      </dgm:t>
    </dgm:pt>
    <dgm:pt modelId="{1AC92586-C823-4465-8377-E6121B4F2DE9}">
      <dgm:prSet phldrT="[Text]"/>
      <dgm:spPr/>
      <dgm:t>
        <a:bodyPr/>
        <a:lstStyle/>
        <a:p>
          <a:r>
            <a:rPr lang="en-US" dirty="0" err="1"/>
            <a:t>është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detyrueshëm</a:t>
          </a:r>
          <a:endParaRPr lang="en-US" dirty="0"/>
        </a:p>
      </dgm:t>
    </dgm:pt>
    <dgm:pt modelId="{4C2E47F7-10C5-4D35-9AB0-0896AEDBAAB7}" type="parTrans" cxnId="{CA990DF3-A420-4FCA-AEF6-5A5AB0E92B6B}">
      <dgm:prSet/>
      <dgm:spPr/>
      <dgm:t>
        <a:bodyPr/>
        <a:lstStyle/>
        <a:p>
          <a:endParaRPr lang="en-US"/>
        </a:p>
      </dgm:t>
    </dgm:pt>
    <dgm:pt modelId="{3F027FF1-E865-4FBB-A214-44BADFA38C1C}" type="sibTrans" cxnId="{CA990DF3-A420-4FCA-AEF6-5A5AB0E92B6B}">
      <dgm:prSet/>
      <dgm:spPr/>
      <dgm:t>
        <a:bodyPr/>
        <a:lstStyle/>
        <a:p>
          <a:endParaRPr lang="en-US"/>
        </a:p>
      </dgm:t>
    </dgm:pt>
    <dgm:pt modelId="{F8781D06-D11F-4040-9EE6-1556AD2231A6}">
      <dgm:prSet phldrT="[Text]"/>
      <dgm:spPr/>
      <dgm:t>
        <a:bodyPr/>
        <a:lstStyle/>
        <a:p>
          <a:r>
            <a:rPr lang="en-US" dirty="0" err="1"/>
            <a:t>formati</a:t>
          </a:r>
          <a:r>
            <a:rPr lang="en-US" dirty="0"/>
            <a:t> </a:t>
          </a:r>
          <a:r>
            <a:rPr lang="en-US" dirty="0" err="1"/>
            <a:t>vendoset</a:t>
          </a:r>
          <a:r>
            <a:rPr lang="en-US" dirty="0"/>
            <a:t> </a:t>
          </a:r>
          <a:r>
            <a:rPr lang="en-US" dirty="0" err="1"/>
            <a:t>nga</a:t>
          </a:r>
          <a:r>
            <a:rPr lang="en-US" dirty="0"/>
            <a:t> </a:t>
          </a:r>
          <a:r>
            <a:rPr lang="en-US" dirty="0" err="1"/>
            <a:t>Ofruesi</a:t>
          </a:r>
          <a:r>
            <a:rPr lang="en-US" dirty="0"/>
            <a:t>/</a:t>
          </a:r>
          <a:r>
            <a:rPr lang="en-US" dirty="0" err="1"/>
            <a:t>NjZh</a:t>
          </a:r>
          <a:endParaRPr lang="en-US" dirty="0"/>
        </a:p>
      </dgm:t>
    </dgm:pt>
    <dgm:pt modelId="{6F3ABD01-DF09-4DEA-B6ED-07097355C1D1}" type="parTrans" cxnId="{6EC8C35B-16C7-42CC-91BB-482C039B5C58}">
      <dgm:prSet/>
      <dgm:spPr/>
      <dgm:t>
        <a:bodyPr/>
        <a:lstStyle/>
        <a:p>
          <a:endParaRPr lang="en-US"/>
        </a:p>
      </dgm:t>
    </dgm:pt>
    <dgm:pt modelId="{17C0782E-09A7-490F-8C48-2375623CC6E0}" type="sibTrans" cxnId="{6EC8C35B-16C7-42CC-91BB-482C039B5C58}">
      <dgm:prSet/>
      <dgm:spPr/>
      <dgm:t>
        <a:bodyPr/>
        <a:lstStyle/>
        <a:p>
          <a:endParaRPr lang="en-US"/>
        </a:p>
      </dgm:t>
    </dgm:pt>
    <dgm:pt modelId="{4E12E1EB-5A0C-48CD-9070-70644DE1FC12}">
      <dgm:prSet phldrT="[Text]"/>
      <dgm:spPr/>
      <dgm:t>
        <a:bodyPr/>
        <a:lstStyle/>
        <a:p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referohet</a:t>
          </a:r>
          <a:r>
            <a:rPr lang="en-US" dirty="0"/>
            <a:t> </a:t>
          </a:r>
          <a:r>
            <a:rPr lang="en-US" dirty="0" err="1"/>
            <a:t>koh</a:t>
          </a:r>
          <a:r>
            <a:rPr lang="it-IT" dirty="0"/>
            <a:t>ё</a:t>
          </a:r>
          <a:r>
            <a:rPr lang="en-US" dirty="0" err="1"/>
            <a:t>zgjatjes</a:t>
          </a:r>
          <a:r>
            <a:rPr lang="en-US" dirty="0"/>
            <a:t> s</a:t>
          </a:r>
          <a:r>
            <a:rPr lang="it-IT" dirty="0"/>
            <a:t>ё</a:t>
          </a:r>
          <a:r>
            <a:rPr lang="en-US" dirty="0"/>
            <a:t> plot</a:t>
          </a:r>
          <a:r>
            <a:rPr lang="it-IT" dirty="0"/>
            <a:t>ё</a:t>
          </a:r>
          <a:r>
            <a:rPr lang="en-US" dirty="0"/>
            <a:t> t</a:t>
          </a:r>
          <a:r>
            <a:rPr lang="it-IT" dirty="0"/>
            <a:t>ё</a:t>
          </a:r>
          <a:r>
            <a:rPr lang="en-US" dirty="0"/>
            <a:t> </a:t>
          </a:r>
          <a:r>
            <a:rPr lang="en-US" dirty="0" err="1"/>
            <a:t>modulit</a:t>
          </a:r>
          <a:endParaRPr lang="en-US" dirty="0"/>
        </a:p>
      </dgm:t>
    </dgm:pt>
    <dgm:pt modelId="{EBCCF034-EC32-482D-A644-F8681D2E613A}" type="parTrans" cxnId="{C14397A1-2C86-4415-B25E-682B22A7843B}">
      <dgm:prSet/>
      <dgm:spPr/>
      <dgm:t>
        <a:bodyPr/>
        <a:lstStyle/>
        <a:p>
          <a:endParaRPr lang="en-US"/>
        </a:p>
      </dgm:t>
    </dgm:pt>
    <dgm:pt modelId="{3F9EEFB9-2D91-4C6B-8B07-63CBBF2A9CDA}" type="sibTrans" cxnId="{C14397A1-2C86-4415-B25E-682B22A7843B}">
      <dgm:prSet/>
      <dgm:spPr/>
      <dgm:t>
        <a:bodyPr/>
        <a:lstStyle/>
        <a:p>
          <a:endParaRPr lang="en-US"/>
        </a:p>
      </dgm:t>
    </dgm:pt>
    <dgm:pt modelId="{5CCE2868-68F3-4183-A793-FCE2DBD59820}">
      <dgm:prSet phldrT="[Text]"/>
      <dgm:spPr/>
      <dgm:t>
        <a:bodyPr/>
        <a:lstStyle/>
        <a:p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referohet</a:t>
          </a:r>
          <a:r>
            <a:rPr lang="en-US" dirty="0"/>
            <a:t> </a:t>
          </a:r>
          <a:r>
            <a:rPr lang="en-US" dirty="0" err="1"/>
            <a:t>kryesisht</a:t>
          </a:r>
          <a:r>
            <a:rPr lang="en-US" dirty="0"/>
            <a:t> </a:t>
          </a:r>
          <a:r>
            <a:rPr lang="en-US" dirty="0" err="1"/>
            <a:t>seancave</a:t>
          </a:r>
          <a:r>
            <a:rPr lang="en-US" dirty="0"/>
            <a:t> </a:t>
          </a:r>
          <a:r>
            <a:rPr lang="en-US" dirty="0" err="1"/>
            <a:t>mёsimore</a:t>
          </a:r>
          <a:r>
            <a:rPr lang="en-US" dirty="0"/>
            <a:t> me </a:t>
          </a:r>
          <a:r>
            <a:rPr lang="en-US" dirty="0" err="1"/>
            <a:t>kohёzgjatje</a:t>
          </a:r>
          <a:r>
            <a:rPr lang="en-US" dirty="0"/>
            <a:t> </a:t>
          </a:r>
          <a:r>
            <a:rPr lang="en-US" dirty="0" err="1"/>
            <a:t>relativisht</a:t>
          </a:r>
          <a:r>
            <a:rPr lang="en-US" dirty="0"/>
            <a:t> </a:t>
          </a:r>
          <a:r>
            <a:rPr lang="en-US" dirty="0" err="1"/>
            <a:t>tё</a:t>
          </a:r>
          <a:r>
            <a:rPr lang="en-US" dirty="0"/>
            <a:t> </a:t>
          </a:r>
          <a:r>
            <a:rPr lang="en-US" dirty="0" err="1"/>
            <a:t>vogёl</a:t>
          </a:r>
          <a:r>
            <a:rPr lang="en-US" dirty="0"/>
            <a:t>.</a:t>
          </a:r>
        </a:p>
      </dgm:t>
    </dgm:pt>
    <dgm:pt modelId="{EE3847B5-CE6F-4494-9E71-439F7068EF93}" type="parTrans" cxnId="{0864728A-B5B8-4702-B982-F41C9D9F2679}">
      <dgm:prSet/>
      <dgm:spPr/>
      <dgm:t>
        <a:bodyPr/>
        <a:lstStyle/>
        <a:p>
          <a:endParaRPr lang="en-US"/>
        </a:p>
      </dgm:t>
    </dgm:pt>
    <dgm:pt modelId="{901CC7E0-AE15-434C-BD59-B65CF0859A13}" type="sibTrans" cxnId="{0864728A-B5B8-4702-B982-F41C9D9F2679}">
      <dgm:prSet/>
      <dgm:spPr/>
      <dgm:t>
        <a:bodyPr/>
        <a:lstStyle/>
        <a:p>
          <a:endParaRPr lang="en-US"/>
        </a:p>
      </dgm:t>
    </dgm:pt>
    <dgm:pt modelId="{01CBF6FD-01AB-4146-80D1-D427B6031CDB}">
      <dgm:prSet phldrT="[Text]"/>
      <dgm:spPr/>
      <dgm:t>
        <a:bodyPr/>
        <a:lstStyle/>
        <a:p>
          <a:r>
            <a:rPr lang="en-US" dirty="0" err="1"/>
            <a:t>formati</a:t>
          </a:r>
          <a:r>
            <a:rPr lang="en-US" dirty="0"/>
            <a:t> I </a:t>
          </a:r>
          <a:r>
            <a:rPr lang="en-US" dirty="0" err="1"/>
            <a:t>rekomanduar</a:t>
          </a:r>
          <a:r>
            <a:rPr lang="en-US" dirty="0"/>
            <a:t> </a:t>
          </a:r>
          <a:r>
            <a:rPr lang="en-US" dirty="0" err="1"/>
            <a:t>nga</a:t>
          </a:r>
          <a:r>
            <a:rPr lang="en-US" dirty="0"/>
            <a:t> AKAFPK</a:t>
          </a:r>
        </a:p>
      </dgm:t>
    </dgm:pt>
    <dgm:pt modelId="{0DD3DD6D-4112-48D6-AF78-8CAE5AE35166}" type="parTrans" cxnId="{19E3326B-0269-41CB-A0DC-2D54848CA7EE}">
      <dgm:prSet/>
      <dgm:spPr/>
      <dgm:t>
        <a:bodyPr/>
        <a:lstStyle/>
        <a:p>
          <a:endParaRPr lang="en-US"/>
        </a:p>
      </dgm:t>
    </dgm:pt>
    <dgm:pt modelId="{99FF3B26-BA01-46A0-B50B-DBD95FA2A070}" type="sibTrans" cxnId="{19E3326B-0269-41CB-A0DC-2D54848CA7EE}">
      <dgm:prSet/>
      <dgm:spPr/>
      <dgm:t>
        <a:bodyPr/>
        <a:lstStyle/>
        <a:p>
          <a:endParaRPr lang="en-US"/>
        </a:p>
      </dgm:t>
    </dgm:pt>
    <dgm:pt modelId="{4D1B5BFF-9A47-4BD5-9CF7-5E0B77B86814}" type="pres">
      <dgm:prSet presAssocID="{0EC6895C-E24C-4DCF-8119-C9D7120C12E2}" presName="Name0" presStyleCnt="0">
        <dgm:presLayoutVars>
          <dgm:dir/>
          <dgm:animLvl val="lvl"/>
          <dgm:resizeHandles/>
        </dgm:presLayoutVars>
      </dgm:prSet>
      <dgm:spPr/>
    </dgm:pt>
    <dgm:pt modelId="{433EC177-2FE2-44DF-8227-9929D11BF768}" type="pres">
      <dgm:prSet presAssocID="{914ADB70-2836-42A1-9CF9-CF4FFAA7D3AF}" presName="linNode" presStyleCnt="0"/>
      <dgm:spPr/>
    </dgm:pt>
    <dgm:pt modelId="{37B2B8BF-B213-4979-809E-EFA95E5E4868}" type="pres">
      <dgm:prSet presAssocID="{914ADB70-2836-42A1-9CF9-CF4FFAA7D3AF}" presName="parentShp" presStyleLbl="node1" presStyleIdx="0" presStyleCnt="2">
        <dgm:presLayoutVars>
          <dgm:bulletEnabled val="1"/>
        </dgm:presLayoutVars>
      </dgm:prSet>
      <dgm:spPr/>
    </dgm:pt>
    <dgm:pt modelId="{E57EDAB0-1BD2-4E5A-9CFB-A879E34981CC}" type="pres">
      <dgm:prSet presAssocID="{914ADB70-2836-42A1-9CF9-CF4FFAA7D3AF}" presName="childShp" presStyleLbl="bgAccFollowNode1" presStyleIdx="0" presStyleCnt="2">
        <dgm:presLayoutVars>
          <dgm:bulletEnabled val="1"/>
        </dgm:presLayoutVars>
      </dgm:prSet>
      <dgm:spPr/>
    </dgm:pt>
    <dgm:pt modelId="{6DD16AFF-D408-4C14-839E-BBBD9340A685}" type="pres">
      <dgm:prSet presAssocID="{7200966B-FB44-4106-87A9-B938448A89D2}" presName="spacing" presStyleCnt="0"/>
      <dgm:spPr/>
    </dgm:pt>
    <dgm:pt modelId="{B8AF52FE-9355-443E-A4D4-C7C779BDF2FD}" type="pres">
      <dgm:prSet presAssocID="{CB8A441F-0E56-4BD1-88EC-D9DEC3C90331}" presName="linNode" presStyleCnt="0"/>
      <dgm:spPr/>
    </dgm:pt>
    <dgm:pt modelId="{48FE7F8E-3924-4DE2-9010-9BC47B2449C8}" type="pres">
      <dgm:prSet presAssocID="{CB8A441F-0E56-4BD1-88EC-D9DEC3C90331}" presName="parentShp" presStyleLbl="node1" presStyleIdx="1" presStyleCnt="2">
        <dgm:presLayoutVars>
          <dgm:bulletEnabled val="1"/>
        </dgm:presLayoutVars>
      </dgm:prSet>
      <dgm:spPr/>
    </dgm:pt>
    <dgm:pt modelId="{0A516D63-00E9-4F86-8D99-228AC4D5E4D4}" type="pres">
      <dgm:prSet presAssocID="{CB8A441F-0E56-4BD1-88EC-D9DEC3C90331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A1974B07-4F37-4541-8563-02E285ECB2FA}" srcId="{0EC6895C-E24C-4DCF-8119-C9D7120C12E2}" destId="{CB8A441F-0E56-4BD1-88EC-D9DEC3C90331}" srcOrd="1" destOrd="0" parTransId="{D43FB38D-BACF-4806-923E-C9A59F1DEB56}" sibTransId="{17C4FE59-26D6-40E9-A064-9725F94B5DCC}"/>
    <dgm:cxn modelId="{7C32B75B-4D5F-4698-95B9-0538AA10E487}" type="presOf" srcId="{1AC92586-C823-4465-8377-E6121B4F2DE9}" destId="{0A516D63-00E9-4F86-8D99-228AC4D5E4D4}" srcOrd="0" destOrd="0" presId="urn:microsoft.com/office/officeart/2005/8/layout/vList6"/>
    <dgm:cxn modelId="{6EC8C35B-16C7-42CC-91BB-482C039B5C58}" srcId="{CB8A441F-0E56-4BD1-88EC-D9DEC3C90331}" destId="{F8781D06-D11F-4040-9EE6-1556AD2231A6}" srcOrd="1" destOrd="0" parTransId="{6F3ABD01-DF09-4DEA-B6ED-07097355C1D1}" sibTransId="{17C0782E-09A7-490F-8C48-2375623CC6E0}"/>
    <dgm:cxn modelId="{0A9F2B5F-FFCA-4397-843A-47AE2BB9F80E}" type="presOf" srcId="{CB8A441F-0E56-4BD1-88EC-D9DEC3C90331}" destId="{48FE7F8E-3924-4DE2-9010-9BC47B2449C8}" srcOrd="0" destOrd="0" presId="urn:microsoft.com/office/officeart/2005/8/layout/vList6"/>
    <dgm:cxn modelId="{75756A43-81D1-4B41-B31D-9993049324CF}" type="presOf" srcId="{F8781D06-D11F-4040-9EE6-1556AD2231A6}" destId="{0A516D63-00E9-4F86-8D99-228AC4D5E4D4}" srcOrd="0" destOrd="1" presId="urn:microsoft.com/office/officeart/2005/8/layout/vList6"/>
    <dgm:cxn modelId="{19E3326B-0269-41CB-A0DC-2D54848CA7EE}" srcId="{914ADB70-2836-42A1-9CF9-CF4FFAA7D3AF}" destId="{01CBF6FD-01AB-4146-80D1-D427B6031CDB}" srcOrd="3" destOrd="0" parTransId="{0DD3DD6D-4112-48D6-AF78-8CAE5AE35166}" sibTransId="{99FF3B26-BA01-46A0-B50B-DBD95FA2A070}"/>
    <dgm:cxn modelId="{97F3324D-AC7B-4B9C-9FF4-5DBA4DF05F76}" srcId="{914ADB70-2836-42A1-9CF9-CF4FFAA7D3AF}" destId="{BEFC53EB-FA51-4F04-BC35-734A5A6079CF}" srcOrd="1" destOrd="0" parTransId="{4B30EAB0-D7A8-4C2A-8B92-F8C41ED215CC}" sibTransId="{FD7096C9-3277-424B-BE98-461083373539}"/>
    <dgm:cxn modelId="{362F167E-E647-437E-8631-2857DD92678D}" type="presOf" srcId="{4E12E1EB-5A0C-48CD-9070-70644DE1FC12}" destId="{E57EDAB0-1BD2-4E5A-9CFB-A879E34981CC}" srcOrd="0" destOrd="2" presId="urn:microsoft.com/office/officeart/2005/8/layout/vList6"/>
    <dgm:cxn modelId="{0864728A-B5B8-4702-B982-F41C9D9F2679}" srcId="{CB8A441F-0E56-4BD1-88EC-D9DEC3C90331}" destId="{5CCE2868-68F3-4183-A793-FCE2DBD59820}" srcOrd="2" destOrd="0" parTransId="{EE3847B5-CE6F-4494-9E71-439F7068EF93}" sibTransId="{901CC7E0-AE15-434C-BD59-B65CF0859A13}"/>
    <dgm:cxn modelId="{4B1A909B-F716-44A5-9186-F63D0D8D7076}" type="presOf" srcId="{0EC6895C-E24C-4DCF-8119-C9D7120C12E2}" destId="{4D1B5BFF-9A47-4BD5-9CF7-5E0B77B86814}" srcOrd="0" destOrd="0" presId="urn:microsoft.com/office/officeart/2005/8/layout/vList6"/>
    <dgm:cxn modelId="{C14397A1-2C86-4415-B25E-682B22A7843B}" srcId="{914ADB70-2836-42A1-9CF9-CF4FFAA7D3AF}" destId="{4E12E1EB-5A0C-48CD-9070-70644DE1FC12}" srcOrd="2" destOrd="0" parTransId="{EBCCF034-EC32-482D-A644-F8681D2E613A}" sibTransId="{3F9EEFB9-2D91-4C6B-8B07-63CBBF2A9CDA}"/>
    <dgm:cxn modelId="{9FF57DB8-F49C-4C58-8428-62C828088934}" type="presOf" srcId="{01CBF6FD-01AB-4146-80D1-D427B6031CDB}" destId="{E57EDAB0-1BD2-4E5A-9CFB-A879E34981CC}" srcOrd="0" destOrd="3" presId="urn:microsoft.com/office/officeart/2005/8/layout/vList6"/>
    <dgm:cxn modelId="{4F5C5ABE-75A7-4347-B8B8-32EBB020A899}" srcId="{914ADB70-2836-42A1-9CF9-CF4FFAA7D3AF}" destId="{123FB7D2-2764-4039-9E64-DA5059FD3830}" srcOrd="0" destOrd="0" parTransId="{FDB54459-EE99-45C3-A0E9-E8B7A64BC95B}" sibTransId="{A2ED516A-2EE1-4A91-9197-E00CAB0F7422}"/>
    <dgm:cxn modelId="{C3E23FD4-4ED5-437F-A143-5D99411643A8}" type="presOf" srcId="{5CCE2868-68F3-4183-A793-FCE2DBD59820}" destId="{0A516D63-00E9-4F86-8D99-228AC4D5E4D4}" srcOrd="0" destOrd="2" presId="urn:microsoft.com/office/officeart/2005/8/layout/vList6"/>
    <dgm:cxn modelId="{EF3015E5-6F99-4EDB-B267-82829C902890}" type="presOf" srcId="{914ADB70-2836-42A1-9CF9-CF4FFAA7D3AF}" destId="{37B2B8BF-B213-4979-809E-EFA95E5E4868}" srcOrd="0" destOrd="0" presId="urn:microsoft.com/office/officeart/2005/8/layout/vList6"/>
    <dgm:cxn modelId="{D32CC5EA-415D-4576-86E3-807771B079EE}" srcId="{0EC6895C-E24C-4DCF-8119-C9D7120C12E2}" destId="{914ADB70-2836-42A1-9CF9-CF4FFAA7D3AF}" srcOrd="0" destOrd="0" parTransId="{9693B590-9B54-4EC9-B4CC-FBDF76E083DE}" sibTransId="{7200966B-FB44-4106-87A9-B938448A89D2}"/>
    <dgm:cxn modelId="{D3B4FFEA-7C0D-4883-8F4D-1A76B9362B01}" type="presOf" srcId="{123FB7D2-2764-4039-9E64-DA5059FD3830}" destId="{E57EDAB0-1BD2-4E5A-9CFB-A879E34981CC}" srcOrd="0" destOrd="0" presId="urn:microsoft.com/office/officeart/2005/8/layout/vList6"/>
    <dgm:cxn modelId="{CA990DF3-A420-4FCA-AEF6-5A5AB0E92B6B}" srcId="{CB8A441F-0E56-4BD1-88EC-D9DEC3C90331}" destId="{1AC92586-C823-4465-8377-E6121B4F2DE9}" srcOrd="0" destOrd="0" parTransId="{4C2E47F7-10C5-4D35-9AB0-0896AEDBAAB7}" sibTransId="{3F027FF1-E865-4FBB-A214-44BADFA38C1C}"/>
    <dgm:cxn modelId="{B52098F8-E77B-43E4-B061-BB54E495FC9C}" type="presOf" srcId="{BEFC53EB-FA51-4F04-BC35-734A5A6079CF}" destId="{E57EDAB0-1BD2-4E5A-9CFB-A879E34981CC}" srcOrd="0" destOrd="1" presId="urn:microsoft.com/office/officeart/2005/8/layout/vList6"/>
    <dgm:cxn modelId="{67EC08F0-1F04-445F-8083-37326D594C69}" type="presParOf" srcId="{4D1B5BFF-9A47-4BD5-9CF7-5E0B77B86814}" destId="{433EC177-2FE2-44DF-8227-9929D11BF768}" srcOrd="0" destOrd="0" presId="urn:microsoft.com/office/officeart/2005/8/layout/vList6"/>
    <dgm:cxn modelId="{F5373FA1-E2AF-4654-8E81-56BE1F8D2770}" type="presParOf" srcId="{433EC177-2FE2-44DF-8227-9929D11BF768}" destId="{37B2B8BF-B213-4979-809E-EFA95E5E4868}" srcOrd="0" destOrd="0" presId="urn:microsoft.com/office/officeart/2005/8/layout/vList6"/>
    <dgm:cxn modelId="{07B6F51D-B306-4A7F-871E-8F6646ABB27D}" type="presParOf" srcId="{433EC177-2FE2-44DF-8227-9929D11BF768}" destId="{E57EDAB0-1BD2-4E5A-9CFB-A879E34981CC}" srcOrd="1" destOrd="0" presId="urn:microsoft.com/office/officeart/2005/8/layout/vList6"/>
    <dgm:cxn modelId="{5F9A81E7-7239-4245-8977-4E05FEAC1E02}" type="presParOf" srcId="{4D1B5BFF-9A47-4BD5-9CF7-5E0B77B86814}" destId="{6DD16AFF-D408-4C14-839E-BBBD9340A685}" srcOrd="1" destOrd="0" presId="urn:microsoft.com/office/officeart/2005/8/layout/vList6"/>
    <dgm:cxn modelId="{3157BF41-8CFF-4A79-9E56-A7C9829688B0}" type="presParOf" srcId="{4D1B5BFF-9A47-4BD5-9CF7-5E0B77B86814}" destId="{B8AF52FE-9355-443E-A4D4-C7C779BDF2FD}" srcOrd="2" destOrd="0" presId="urn:microsoft.com/office/officeart/2005/8/layout/vList6"/>
    <dgm:cxn modelId="{5BD07D20-C2A8-4D1C-8974-7FFD9A5994D1}" type="presParOf" srcId="{B8AF52FE-9355-443E-A4D4-C7C779BDF2FD}" destId="{48FE7F8E-3924-4DE2-9010-9BC47B2449C8}" srcOrd="0" destOrd="0" presId="urn:microsoft.com/office/officeart/2005/8/layout/vList6"/>
    <dgm:cxn modelId="{1C4DB921-02FB-461F-AAF7-1188AA4B8A12}" type="presParOf" srcId="{B8AF52FE-9355-443E-A4D4-C7C779BDF2FD}" destId="{0A516D63-00E9-4F86-8D99-228AC4D5E4D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35B93C-3CB7-48E7-A39E-75089BD62A04}" type="doc">
      <dgm:prSet loTypeId="urn:microsoft.com/office/officeart/2011/layout/CircleProcess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44CDCD-E941-407D-A5A2-D01C384BD5AE}">
      <dgm:prSet phldrT="[Text]" custT="1"/>
      <dgm:spPr/>
      <dgm:t>
        <a:bodyPr/>
        <a:lstStyle/>
        <a:p>
          <a:r>
            <a:rPr lang="en-US" sz="1600" b="1" dirty="0" err="1"/>
            <a:t>Specifik</a:t>
          </a:r>
          <a:r>
            <a:rPr lang="en-US" sz="1600" b="1" dirty="0"/>
            <a:t> </a:t>
          </a:r>
          <a:r>
            <a:rPr lang="en-US" sz="1600" b="1" dirty="0" err="1"/>
            <a:t>sipas</a:t>
          </a:r>
          <a:r>
            <a:rPr lang="en-US" sz="1600" b="1" dirty="0"/>
            <a:t> </a:t>
          </a:r>
          <a:r>
            <a:rPr lang="en-US" sz="1400" b="1" dirty="0" err="1"/>
            <a:t>kualifikimit</a:t>
          </a:r>
          <a:r>
            <a:rPr lang="en-US" sz="1600" b="1" dirty="0"/>
            <a:t>/</a:t>
          </a:r>
        </a:p>
        <a:p>
          <a:r>
            <a:rPr lang="en-US" sz="1600" b="1" dirty="0" err="1"/>
            <a:t>kursit</a:t>
          </a:r>
          <a:r>
            <a:rPr lang="en-US" sz="1600" b="1" dirty="0"/>
            <a:t> </a:t>
          </a:r>
          <a:r>
            <a:rPr lang="en-US" sz="1600" b="1" dirty="0" err="1"/>
            <a:t>përkatës</a:t>
          </a:r>
          <a:r>
            <a:rPr lang="en-US" sz="1600" b="1" dirty="0"/>
            <a:t> .</a:t>
          </a:r>
        </a:p>
      </dgm:t>
    </dgm:pt>
    <dgm:pt modelId="{1D40D795-FA06-4883-81E9-71A89BFF0302}" type="parTrans" cxnId="{CBCC2F3A-FEF8-45B2-97AB-CC4E8D95D7AF}">
      <dgm:prSet/>
      <dgm:spPr/>
      <dgm:t>
        <a:bodyPr/>
        <a:lstStyle/>
        <a:p>
          <a:endParaRPr lang="en-US"/>
        </a:p>
      </dgm:t>
    </dgm:pt>
    <dgm:pt modelId="{982BF6C6-30B4-43BE-9EAC-5BF515DD5DD8}" type="sibTrans" cxnId="{CBCC2F3A-FEF8-45B2-97AB-CC4E8D95D7AF}">
      <dgm:prSet/>
      <dgm:spPr/>
      <dgm:t>
        <a:bodyPr/>
        <a:lstStyle/>
        <a:p>
          <a:endParaRPr lang="en-US"/>
        </a:p>
      </dgm:t>
    </dgm:pt>
    <dgm:pt modelId="{F185672E-F5CD-44A6-8FE3-3A08CB7D1FD4}">
      <dgm:prSet phldrT="[Text]" custT="1"/>
      <dgm:spPr/>
      <dgm:t>
        <a:bodyPr/>
        <a:lstStyle/>
        <a:p>
          <a:r>
            <a:rPr lang="en-US" sz="1400" b="1" dirty="0" err="1"/>
            <a:t>Bazohet</a:t>
          </a:r>
          <a:r>
            <a:rPr lang="en-US" sz="1400" b="1" dirty="0"/>
            <a:t> </a:t>
          </a:r>
          <a:r>
            <a:rPr lang="en-US" sz="1400" b="1" dirty="0" err="1"/>
            <a:t>në</a:t>
          </a:r>
          <a:r>
            <a:rPr lang="en-US" sz="1400" b="1" dirty="0"/>
            <a:t> </a:t>
          </a:r>
          <a:r>
            <a:rPr lang="en-US" sz="1400" b="1" dirty="0" err="1"/>
            <a:t>rezultatet</a:t>
          </a:r>
          <a:r>
            <a:rPr lang="en-US" sz="1400" b="1" dirty="0"/>
            <a:t> e </a:t>
          </a:r>
          <a:r>
            <a:rPr lang="en-US" sz="1400" b="1" dirty="0" err="1"/>
            <a:t>të</a:t>
          </a:r>
          <a:r>
            <a:rPr lang="en-US" sz="1400" b="1" dirty="0"/>
            <a:t> </a:t>
          </a:r>
          <a:r>
            <a:rPr lang="en-US" sz="1400" b="1" dirty="0" err="1"/>
            <a:t>nxënit</a:t>
          </a:r>
          <a:r>
            <a:rPr lang="en-US" sz="1400" b="1" dirty="0"/>
            <a:t> </a:t>
          </a:r>
          <a:r>
            <a:rPr lang="en-US" sz="1400" b="1" dirty="0" err="1"/>
            <a:t>të</a:t>
          </a:r>
          <a:r>
            <a:rPr lang="en-US" sz="1400" b="1" dirty="0"/>
            <a:t> </a:t>
          </a:r>
          <a:r>
            <a:rPr lang="en-US" sz="1400" b="1" dirty="0" err="1"/>
            <a:t>programit</a:t>
          </a:r>
          <a:r>
            <a:rPr lang="en-US" sz="1400" b="1" dirty="0"/>
            <a:t> </a:t>
          </a:r>
          <a:r>
            <a:rPr lang="en-US" sz="1400" b="1" dirty="0" err="1"/>
            <a:t>përkatës</a:t>
          </a:r>
          <a:r>
            <a:rPr lang="en-US" sz="1400" dirty="0"/>
            <a:t>.</a:t>
          </a:r>
        </a:p>
      </dgm:t>
    </dgm:pt>
    <dgm:pt modelId="{4F2EEB83-981A-477E-8E0C-924B9D63E23A}" type="parTrans" cxnId="{16E26C2F-CE6B-4789-BA82-D5DBC7AC118C}">
      <dgm:prSet/>
      <dgm:spPr/>
      <dgm:t>
        <a:bodyPr/>
        <a:lstStyle/>
        <a:p>
          <a:endParaRPr lang="en-US"/>
        </a:p>
      </dgm:t>
    </dgm:pt>
    <dgm:pt modelId="{1189E31F-BE18-43E5-840E-2E6B53A4801B}" type="sibTrans" cxnId="{16E26C2F-CE6B-4789-BA82-D5DBC7AC118C}">
      <dgm:prSet/>
      <dgm:spPr/>
      <dgm:t>
        <a:bodyPr/>
        <a:lstStyle/>
        <a:p>
          <a:endParaRPr lang="en-US"/>
        </a:p>
      </dgm:t>
    </dgm:pt>
    <dgm:pt modelId="{AA273BB2-BD5F-44FE-B9CB-B41807D67901}">
      <dgm:prSet phldrT="[Text]" custT="1"/>
      <dgm:spPr/>
      <dgm:t>
        <a:bodyPr/>
        <a:lstStyle/>
        <a:p>
          <a:r>
            <a:rPr lang="en-US" sz="1400" b="1" dirty="0" err="1"/>
            <a:t>Mban</a:t>
          </a:r>
          <a:r>
            <a:rPr lang="en-US" sz="1400" b="1" dirty="0"/>
            <a:t> </a:t>
          </a:r>
          <a:r>
            <a:rPr lang="en-US" sz="1400" b="1" dirty="0" err="1"/>
            <a:t>parasysh</a:t>
          </a:r>
          <a:r>
            <a:rPr lang="en-US" sz="1400" b="1" dirty="0"/>
            <a:t> </a:t>
          </a:r>
          <a:r>
            <a:rPr lang="en-US" sz="1400" b="1" dirty="0" err="1"/>
            <a:t>lidhjen</a:t>
          </a:r>
          <a:r>
            <a:rPr lang="en-US" sz="1400" b="1" dirty="0"/>
            <a:t> </a:t>
          </a:r>
          <a:r>
            <a:rPr lang="en-US" sz="1400" b="1" dirty="0" err="1"/>
            <a:t>ndërmjet</a:t>
          </a:r>
          <a:r>
            <a:rPr lang="en-US" sz="1400" b="1" dirty="0"/>
            <a:t> </a:t>
          </a:r>
          <a:r>
            <a:rPr lang="en-US" sz="1400" b="1" dirty="0" err="1"/>
            <a:t>proceseve</a:t>
          </a:r>
          <a:r>
            <a:rPr lang="en-US" sz="1400" b="1" dirty="0"/>
            <a:t> </a:t>
          </a:r>
          <a:r>
            <a:rPr lang="en-US" sz="1400" b="1" dirty="0" err="1"/>
            <a:t>të</a:t>
          </a:r>
          <a:r>
            <a:rPr lang="en-US" sz="1400" b="1" dirty="0"/>
            <a:t> </a:t>
          </a:r>
          <a:r>
            <a:rPr lang="en-US" sz="1400" b="1" dirty="0" err="1"/>
            <a:t>punës</a:t>
          </a:r>
          <a:r>
            <a:rPr lang="en-US" sz="1400" b="1" dirty="0"/>
            <a:t> </a:t>
          </a:r>
          <a:r>
            <a:rPr lang="en-US" sz="1400" b="1" dirty="0" err="1"/>
            <a:t>dhe</a:t>
          </a:r>
          <a:r>
            <a:rPr lang="en-US" sz="1400" b="1" dirty="0"/>
            <a:t> </a:t>
          </a:r>
          <a:r>
            <a:rPr lang="en-US" sz="1400" b="1" dirty="0" err="1"/>
            <a:t>programit</a:t>
          </a:r>
          <a:r>
            <a:rPr lang="en-US" sz="1400" b="1" dirty="0"/>
            <a:t> </a:t>
          </a:r>
          <a:r>
            <a:rPr lang="en-US" sz="1400" b="1" dirty="0" err="1"/>
            <a:t>përkatës</a:t>
          </a:r>
          <a:r>
            <a:rPr lang="en-US" sz="1000" dirty="0"/>
            <a:t>.</a:t>
          </a:r>
        </a:p>
      </dgm:t>
    </dgm:pt>
    <dgm:pt modelId="{44791108-82BF-4B21-9BFB-48A5E64619B7}" type="parTrans" cxnId="{872ED576-EF02-4FBF-AFAF-A40A1F0432B8}">
      <dgm:prSet/>
      <dgm:spPr/>
      <dgm:t>
        <a:bodyPr/>
        <a:lstStyle/>
        <a:p>
          <a:endParaRPr lang="en-US"/>
        </a:p>
      </dgm:t>
    </dgm:pt>
    <dgm:pt modelId="{C67B91EE-6961-46CE-A981-BFA364AEB194}" type="sibTrans" cxnId="{872ED576-EF02-4FBF-AFAF-A40A1F0432B8}">
      <dgm:prSet/>
      <dgm:spPr/>
      <dgm:t>
        <a:bodyPr/>
        <a:lstStyle/>
        <a:p>
          <a:endParaRPr lang="en-US"/>
        </a:p>
      </dgm:t>
    </dgm:pt>
    <dgm:pt modelId="{0F1CE844-C5B7-4547-B996-76C4C5AF2B98}">
      <dgm:prSet phldrT="[Text]" custT="1"/>
      <dgm:spPr/>
      <dgm:t>
        <a:bodyPr/>
        <a:lstStyle/>
        <a:p>
          <a:r>
            <a:rPr lang="en-US" sz="1200" b="1" dirty="0" err="1"/>
            <a:t>Hartohet</a:t>
          </a:r>
          <a:r>
            <a:rPr lang="en-US" sz="1200" b="1" dirty="0"/>
            <a:t> </a:t>
          </a:r>
          <a:r>
            <a:rPr lang="en-US" sz="1200" b="1" dirty="0" err="1"/>
            <a:t>nga</a:t>
          </a:r>
          <a:r>
            <a:rPr lang="en-US" sz="1200" b="1" dirty="0"/>
            <a:t> </a:t>
          </a:r>
          <a:r>
            <a:rPr lang="en-US" sz="1200" b="1" dirty="0" err="1"/>
            <a:t>ofruesi</a:t>
          </a:r>
          <a:r>
            <a:rPr lang="en-US" sz="1200" b="1" dirty="0"/>
            <a:t> </a:t>
          </a:r>
          <a:r>
            <a:rPr lang="en-US" sz="1200" b="1" dirty="0" err="1"/>
            <a:t>i</a:t>
          </a:r>
          <a:r>
            <a:rPr lang="en-US" sz="1200" b="1" dirty="0"/>
            <a:t> AFP-</a:t>
          </a:r>
          <a:r>
            <a:rPr lang="en-US" sz="1200" b="1" dirty="0" err="1"/>
            <a:t>së</a:t>
          </a:r>
          <a:r>
            <a:rPr lang="en-US" sz="1200" b="1" dirty="0"/>
            <a:t> </a:t>
          </a:r>
          <a:r>
            <a:rPr lang="en-US" sz="1200" b="1" dirty="0" err="1"/>
            <a:t>në</a:t>
          </a:r>
          <a:r>
            <a:rPr lang="en-US" sz="1200" b="1" dirty="0"/>
            <a:t> </a:t>
          </a:r>
          <a:r>
            <a:rPr lang="en-US" sz="1200" b="1" dirty="0" err="1"/>
            <a:t>bashkëpunim</a:t>
          </a:r>
          <a:r>
            <a:rPr lang="en-US" sz="1200" b="1" dirty="0"/>
            <a:t> </a:t>
          </a:r>
          <a:r>
            <a:rPr lang="en-US" sz="1200" b="1" dirty="0" err="1"/>
            <a:t>dhe</a:t>
          </a:r>
          <a:r>
            <a:rPr lang="en-US" sz="1200" b="1" dirty="0"/>
            <a:t> </a:t>
          </a:r>
          <a:r>
            <a:rPr lang="en-US" sz="1200" b="1" dirty="0" err="1"/>
            <a:t>koordinim</a:t>
          </a:r>
          <a:r>
            <a:rPr lang="en-US" sz="1200" b="1" dirty="0"/>
            <a:t> me </a:t>
          </a:r>
          <a:r>
            <a:rPr lang="en-US" sz="1200" b="1" dirty="0" err="1"/>
            <a:t>instruktorin</a:t>
          </a:r>
          <a:r>
            <a:rPr lang="en-US" sz="1200" b="1" dirty="0"/>
            <a:t> e </a:t>
          </a:r>
          <a:r>
            <a:rPr lang="en-US" sz="1200" b="1" dirty="0" err="1"/>
            <a:t>biznesit</a:t>
          </a:r>
          <a:r>
            <a:rPr lang="en-US" sz="1200" b="1" dirty="0"/>
            <a:t> </a:t>
          </a:r>
          <a:r>
            <a:rPr lang="en-US" sz="1200" b="1" dirty="0" err="1"/>
            <a:t>sipas</a:t>
          </a:r>
          <a:r>
            <a:rPr lang="en-US" sz="1200" b="1" dirty="0"/>
            <a:t> </a:t>
          </a:r>
          <a:r>
            <a:rPr lang="en-US" sz="1200" b="1" dirty="0" err="1"/>
            <a:t>formatit</a:t>
          </a:r>
          <a:r>
            <a:rPr lang="en-US" sz="1200" b="1" dirty="0"/>
            <a:t> </a:t>
          </a:r>
          <a:r>
            <a:rPr lang="en-US" sz="1200" b="1" dirty="0" err="1"/>
            <a:t>të</a:t>
          </a:r>
          <a:r>
            <a:rPr lang="en-US" sz="1200" b="1" dirty="0"/>
            <a:t> </a:t>
          </a:r>
          <a:r>
            <a:rPr lang="en-US" sz="1200" b="1" dirty="0" err="1"/>
            <a:t>rekomanduar</a:t>
          </a:r>
          <a:r>
            <a:rPr lang="en-US" sz="1000" dirty="0"/>
            <a:t>.</a:t>
          </a:r>
        </a:p>
      </dgm:t>
    </dgm:pt>
    <dgm:pt modelId="{54D49450-6A11-4DB9-8077-4AA8373D49D1}" type="parTrans" cxnId="{73F29D6A-D771-402C-B6EF-17F0D96E5310}">
      <dgm:prSet/>
      <dgm:spPr/>
      <dgm:t>
        <a:bodyPr/>
        <a:lstStyle/>
        <a:p>
          <a:endParaRPr lang="en-US"/>
        </a:p>
      </dgm:t>
    </dgm:pt>
    <dgm:pt modelId="{54B857AF-AAD5-4D56-B894-02A093143DE5}" type="sibTrans" cxnId="{73F29D6A-D771-402C-B6EF-17F0D96E5310}">
      <dgm:prSet/>
      <dgm:spPr/>
      <dgm:t>
        <a:bodyPr/>
        <a:lstStyle/>
        <a:p>
          <a:endParaRPr lang="en-US"/>
        </a:p>
      </dgm:t>
    </dgm:pt>
    <dgm:pt modelId="{0CB3D85C-2318-4E3D-B2AF-DF619A821D55}" type="pres">
      <dgm:prSet presAssocID="{7435B93C-3CB7-48E7-A39E-75089BD62A04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6FFFD9F7-36FD-43B3-9F47-524D24E04B5C}" type="pres">
      <dgm:prSet presAssocID="{0F1CE844-C5B7-4547-B996-76C4C5AF2B98}" presName="Accent4" presStyleCnt="0"/>
      <dgm:spPr/>
    </dgm:pt>
    <dgm:pt modelId="{AF779009-4073-40FD-8A93-271D505C7F47}" type="pres">
      <dgm:prSet presAssocID="{0F1CE844-C5B7-4547-B996-76C4C5AF2B98}" presName="Accent" presStyleLbl="node1" presStyleIdx="0" presStyleCnt="4"/>
      <dgm:spPr/>
    </dgm:pt>
    <dgm:pt modelId="{4C4A34D7-F85B-450C-AE28-A3F462BBCC48}" type="pres">
      <dgm:prSet presAssocID="{0F1CE844-C5B7-4547-B996-76C4C5AF2B98}" presName="ParentBackground4" presStyleCnt="0"/>
      <dgm:spPr/>
    </dgm:pt>
    <dgm:pt modelId="{B5C589EA-2CDB-49B2-BEB3-DDA23066F6D8}" type="pres">
      <dgm:prSet presAssocID="{0F1CE844-C5B7-4547-B996-76C4C5AF2B98}" presName="ParentBackground" presStyleLbl="fgAcc1" presStyleIdx="0" presStyleCnt="4"/>
      <dgm:spPr/>
    </dgm:pt>
    <dgm:pt modelId="{45DE5EA2-E102-4E8F-8F54-873E1FEB1008}" type="pres">
      <dgm:prSet presAssocID="{0F1CE844-C5B7-4547-B996-76C4C5AF2B98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8B3E41C2-1563-4A61-AF1B-F5B645605652}" type="pres">
      <dgm:prSet presAssocID="{AA273BB2-BD5F-44FE-B9CB-B41807D67901}" presName="Accent3" presStyleCnt="0"/>
      <dgm:spPr/>
    </dgm:pt>
    <dgm:pt modelId="{9B7A0B15-883D-484B-A2E1-F7E2C5AC746D}" type="pres">
      <dgm:prSet presAssocID="{AA273BB2-BD5F-44FE-B9CB-B41807D67901}" presName="Accent" presStyleLbl="node1" presStyleIdx="1" presStyleCnt="4"/>
      <dgm:spPr/>
    </dgm:pt>
    <dgm:pt modelId="{0CB8A688-51F0-4074-A49B-E347C50134A8}" type="pres">
      <dgm:prSet presAssocID="{AA273BB2-BD5F-44FE-B9CB-B41807D67901}" presName="ParentBackground3" presStyleCnt="0"/>
      <dgm:spPr/>
    </dgm:pt>
    <dgm:pt modelId="{AC39A753-0215-45B1-B6EE-8C1B383F2B21}" type="pres">
      <dgm:prSet presAssocID="{AA273BB2-BD5F-44FE-B9CB-B41807D67901}" presName="ParentBackground" presStyleLbl="fgAcc1" presStyleIdx="1" presStyleCnt="4"/>
      <dgm:spPr/>
    </dgm:pt>
    <dgm:pt modelId="{0CFACE2D-D4D9-4009-9876-F12C066B98E6}" type="pres">
      <dgm:prSet presAssocID="{AA273BB2-BD5F-44FE-B9CB-B41807D67901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2E274F0D-120C-466B-ACFF-1E7B40648FFE}" type="pres">
      <dgm:prSet presAssocID="{F185672E-F5CD-44A6-8FE3-3A08CB7D1FD4}" presName="Accent2" presStyleCnt="0"/>
      <dgm:spPr/>
    </dgm:pt>
    <dgm:pt modelId="{325553F8-5783-47B3-A402-6659837A9098}" type="pres">
      <dgm:prSet presAssocID="{F185672E-F5CD-44A6-8FE3-3A08CB7D1FD4}" presName="Accent" presStyleLbl="node1" presStyleIdx="2" presStyleCnt="4"/>
      <dgm:spPr/>
    </dgm:pt>
    <dgm:pt modelId="{8BE7F179-B61C-4E30-8A70-4E8A3927F044}" type="pres">
      <dgm:prSet presAssocID="{F185672E-F5CD-44A6-8FE3-3A08CB7D1FD4}" presName="ParentBackground2" presStyleCnt="0"/>
      <dgm:spPr/>
    </dgm:pt>
    <dgm:pt modelId="{E7B3DCEA-21E9-49B2-A5B2-BFD302D65989}" type="pres">
      <dgm:prSet presAssocID="{F185672E-F5CD-44A6-8FE3-3A08CB7D1FD4}" presName="ParentBackground" presStyleLbl="fgAcc1" presStyleIdx="2" presStyleCnt="4" custLinFactNeighborX="954" custLinFactNeighborY="1446"/>
      <dgm:spPr/>
    </dgm:pt>
    <dgm:pt modelId="{038A8DE8-7EAF-44EE-BE0F-3896CF8AE3EF}" type="pres">
      <dgm:prSet presAssocID="{F185672E-F5CD-44A6-8FE3-3A08CB7D1FD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3504B4B4-B9CE-427D-92A6-6DDA55FBFFAD}" type="pres">
      <dgm:prSet presAssocID="{6D44CDCD-E941-407D-A5A2-D01C384BD5AE}" presName="Accent1" presStyleCnt="0"/>
      <dgm:spPr/>
    </dgm:pt>
    <dgm:pt modelId="{14018CE6-5808-4CEB-A16E-743EE00BA317}" type="pres">
      <dgm:prSet presAssocID="{6D44CDCD-E941-407D-A5A2-D01C384BD5AE}" presName="Accent" presStyleLbl="node1" presStyleIdx="3" presStyleCnt="4"/>
      <dgm:spPr/>
    </dgm:pt>
    <dgm:pt modelId="{D45D0C3D-AE18-441B-B6DC-0781A8442562}" type="pres">
      <dgm:prSet presAssocID="{6D44CDCD-E941-407D-A5A2-D01C384BD5AE}" presName="ParentBackground1" presStyleCnt="0"/>
      <dgm:spPr/>
    </dgm:pt>
    <dgm:pt modelId="{E03A8954-E64D-42C1-BD35-7DBC3B0A8454}" type="pres">
      <dgm:prSet presAssocID="{6D44CDCD-E941-407D-A5A2-D01C384BD5AE}" presName="ParentBackground" presStyleLbl="fgAcc1" presStyleIdx="3" presStyleCnt="4"/>
      <dgm:spPr/>
    </dgm:pt>
    <dgm:pt modelId="{D4DC9C93-D98E-4AD7-B87C-81BB932B377B}" type="pres">
      <dgm:prSet presAssocID="{6D44CDCD-E941-407D-A5A2-D01C384BD5AE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0BED441E-7D4C-4171-B309-13EB76E8DF0F}" type="presOf" srcId="{0F1CE844-C5B7-4547-B996-76C4C5AF2B98}" destId="{B5C589EA-2CDB-49B2-BEB3-DDA23066F6D8}" srcOrd="0" destOrd="0" presId="urn:microsoft.com/office/officeart/2011/layout/CircleProcess"/>
    <dgm:cxn modelId="{32212721-3357-4650-BD70-226B80FE6B46}" type="presOf" srcId="{AA273BB2-BD5F-44FE-B9CB-B41807D67901}" destId="{AC39A753-0215-45B1-B6EE-8C1B383F2B21}" srcOrd="0" destOrd="0" presId="urn:microsoft.com/office/officeart/2011/layout/CircleProcess"/>
    <dgm:cxn modelId="{16E26C2F-CE6B-4789-BA82-D5DBC7AC118C}" srcId="{7435B93C-3CB7-48E7-A39E-75089BD62A04}" destId="{F185672E-F5CD-44A6-8FE3-3A08CB7D1FD4}" srcOrd="1" destOrd="0" parTransId="{4F2EEB83-981A-477E-8E0C-924B9D63E23A}" sibTransId="{1189E31F-BE18-43E5-840E-2E6B53A4801B}"/>
    <dgm:cxn modelId="{CBCC2F3A-FEF8-45B2-97AB-CC4E8D95D7AF}" srcId="{7435B93C-3CB7-48E7-A39E-75089BD62A04}" destId="{6D44CDCD-E941-407D-A5A2-D01C384BD5AE}" srcOrd="0" destOrd="0" parTransId="{1D40D795-FA06-4883-81E9-71A89BFF0302}" sibTransId="{982BF6C6-30B4-43BE-9EAC-5BF515DD5DD8}"/>
    <dgm:cxn modelId="{F261A743-AE33-4252-A26C-4F7D7938847A}" type="presOf" srcId="{6D44CDCD-E941-407D-A5A2-D01C384BD5AE}" destId="{E03A8954-E64D-42C1-BD35-7DBC3B0A8454}" srcOrd="0" destOrd="0" presId="urn:microsoft.com/office/officeart/2011/layout/CircleProcess"/>
    <dgm:cxn modelId="{73F29D6A-D771-402C-B6EF-17F0D96E5310}" srcId="{7435B93C-3CB7-48E7-A39E-75089BD62A04}" destId="{0F1CE844-C5B7-4547-B996-76C4C5AF2B98}" srcOrd="3" destOrd="0" parTransId="{54D49450-6A11-4DB9-8077-4AA8373D49D1}" sibTransId="{54B857AF-AAD5-4D56-B894-02A093143DE5}"/>
    <dgm:cxn modelId="{657E6C6E-4EB8-4EF3-939A-429F6C869917}" type="presOf" srcId="{0F1CE844-C5B7-4547-B996-76C4C5AF2B98}" destId="{45DE5EA2-E102-4E8F-8F54-873E1FEB1008}" srcOrd="1" destOrd="0" presId="urn:microsoft.com/office/officeart/2011/layout/CircleProcess"/>
    <dgm:cxn modelId="{C6834A51-0667-4D2C-BFB4-FB5EF7C3ACE9}" type="presOf" srcId="{7435B93C-3CB7-48E7-A39E-75089BD62A04}" destId="{0CB3D85C-2318-4E3D-B2AF-DF619A821D55}" srcOrd="0" destOrd="0" presId="urn:microsoft.com/office/officeart/2011/layout/CircleProcess"/>
    <dgm:cxn modelId="{872ED576-EF02-4FBF-AFAF-A40A1F0432B8}" srcId="{7435B93C-3CB7-48E7-A39E-75089BD62A04}" destId="{AA273BB2-BD5F-44FE-B9CB-B41807D67901}" srcOrd="2" destOrd="0" parTransId="{44791108-82BF-4B21-9BFB-48A5E64619B7}" sibTransId="{C67B91EE-6961-46CE-A981-BFA364AEB194}"/>
    <dgm:cxn modelId="{7D1B2EA4-0339-49A8-8B60-6D0A2742CC89}" type="presOf" srcId="{AA273BB2-BD5F-44FE-B9CB-B41807D67901}" destId="{0CFACE2D-D4D9-4009-9876-F12C066B98E6}" srcOrd="1" destOrd="0" presId="urn:microsoft.com/office/officeart/2011/layout/CircleProcess"/>
    <dgm:cxn modelId="{54483ECB-3F94-4CE1-A3B7-3AD1557ACFAD}" type="presOf" srcId="{F185672E-F5CD-44A6-8FE3-3A08CB7D1FD4}" destId="{E7B3DCEA-21E9-49B2-A5B2-BFD302D65989}" srcOrd="0" destOrd="0" presId="urn:microsoft.com/office/officeart/2011/layout/CircleProcess"/>
    <dgm:cxn modelId="{E52F7ECD-90C1-4456-A970-D230E71DD533}" type="presOf" srcId="{6D44CDCD-E941-407D-A5A2-D01C384BD5AE}" destId="{D4DC9C93-D98E-4AD7-B87C-81BB932B377B}" srcOrd="1" destOrd="0" presId="urn:microsoft.com/office/officeart/2011/layout/CircleProcess"/>
    <dgm:cxn modelId="{7D0F5DE8-11D9-41D8-8A92-8F8BCA0174D8}" type="presOf" srcId="{F185672E-F5CD-44A6-8FE3-3A08CB7D1FD4}" destId="{038A8DE8-7EAF-44EE-BE0F-3896CF8AE3EF}" srcOrd="1" destOrd="0" presId="urn:microsoft.com/office/officeart/2011/layout/CircleProcess"/>
    <dgm:cxn modelId="{5DB376E4-22FD-43AD-B05A-B8E3DE192541}" type="presParOf" srcId="{0CB3D85C-2318-4E3D-B2AF-DF619A821D55}" destId="{6FFFD9F7-36FD-43B3-9F47-524D24E04B5C}" srcOrd="0" destOrd="0" presId="urn:microsoft.com/office/officeart/2011/layout/CircleProcess"/>
    <dgm:cxn modelId="{6220C2E6-29D1-4215-9108-9278F9DC0E71}" type="presParOf" srcId="{6FFFD9F7-36FD-43B3-9F47-524D24E04B5C}" destId="{AF779009-4073-40FD-8A93-271D505C7F47}" srcOrd="0" destOrd="0" presId="urn:microsoft.com/office/officeart/2011/layout/CircleProcess"/>
    <dgm:cxn modelId="{C347E858-B92F-48A6-ACC7-E43FD92B9318}" type="presParOf" srcId="{0CB3D85C-2318-4E3D-B2AF-DF619A821D55}" destId="{4C4A34D7-F85B-450C-AE28-A3F462BBCC48}" srcOrd="1" destOrd="0" presId="urn:microsoft.com/office/officeart/2011/layout/CircleProcess"/>
    <dgm:cxn modelId="{8E95794E-74F2-498C-9113-061FE3E46D0C}" type="presParOf" srcId="{4C4A34D7-F85B-450C-AE28-A3F462BBCC48}" destId="{B5C589EA-2CDB-49B2-BEB3-DDA23066F6D8}" srcOrd="0" destOrd="0" presId="urn:microsoft.com/office/officeart/2011/layout/CircleProcess"/>
    <dgm:cxn modelId="{38545EC6-7E02-42C1-AD74-9766078B2159}" type="presParOf" srcId="{0CB3D85C-2318-4E3D-B2AF-DF619A821D55}" destId="{45DE5EA2-E102-4E8F-8F54-873E1FEB1008}" srcOrd="2" destOrd="0" presId="urn:microsoft.com/office/officeart/2011/layout/CircleProcess"/>
    <dgm:cxn modelId="{59F9962D-327B-4575-8518-E38266B6C4B7}" type="presParOf" srcId="{0CB3D85C-2318-4E3D-B2AF-DF619A821D55}" destId="{8B3E41C2-1563-4A61-AF1B-F5B645605652}" srcOrd="3" destOrd="0" presId="urn:microsoft.com/office/officeart/2011/layout/CircleProcess"/>
    <dgm:cxn modelId="{04CD9756-B919-44E3-AA3D-64962CADCF88}" type="presParOf" srcId="{8B3E41C2-1563-4A61-AF1B-F5B645605652}" destId="{9B7A0B15-883D-484B-A2E1-F7E2C5AC746D}" srcOrd="0" destOrd="0" presId="urn:microsoft.com/office/officeart/2011/layout/CircleProcess"/>
    <dgm:cxn modelId="{94E08431-1394-4AB8-96C2-6D9A4F5BCF17}" type="presParOf" srcId="{0CB3D85C-2318-4E3D-B2AF-DF619A821D55}" destId="{0CB8A688-51F0-4074-A49B-E347C50134A8}" srcOrd="4" destOrd="0" presId="urn:microsoft.com/office/officeart/2011/layout/CircleProcess"/>
    <dgm:cxn modelId="{0443D7A0-BB84-4FDC-A032-2FDAB0FAD9E3}" type="presParOf" srcId="{0CB8A688-51F0-4074-A49B-E347C50134A8}" destId="{AC39A753-0215-45B1-B6EE-8C1B383F2B21}" srcOrd="0" destOrd="0" presId="urn:microsoft.com/office/officeart/2011/layout/CircleProcess"/>
    <dgm:cxn modelId="{5D5D1561-7F3A-4626-A0BB-A2FAA6E2949F}" type="presParOf" srcId="{0CB3D85C-2318-4E3D-B2AF-DF619A821D55}" destId="{0CFACE2D-D4D9-4009-9876-F12C066B98E6}" srcOrd="5" destOrd="0" presId="urn:microsoft.com/office/officeart/2011/layout/CircleProcess"/>
    <dgm:cxn modelId="{B03A109A-1C4F-4418-B0EE-9CDB5587B1CA}" type="presParOf" srcId="{0CB3D85C-2318-4E3D-B2AF-DF619A821D55}" destId="{2E274F0D-120C-466B-ACFF-1E7B40648FFE}" srcOrd="6" destOrd="0" presId="urn:microsoft.com/office/officeart/2011/layout/CircleProcess"/>
    <dgm:cxn modelId="{6F4CED1E-56FC-448E-ABBA-72BE8A50438D}" type="presParOf" srcId="{2E274F0D-120C-466B-ACFF-1E7B40648FFE}" destId="{325553F8-5783-47B3-A402-6659837A9098}" srcOrd="0" destOrd="0" presId="urn:microsoft.com/office/officeart/2011/layout/CircleProcess"/>
    <dgm:cxn modelId="{FABB9613-7B08-45B6-8BE9-37A5E110FAE5}" type="presParOf" srcId="{0CB3D85C-2318-4E3D-B2AF-DF619A821D55}" destId="{8BE7F179-B61C-4E30-8A70-4E8A3927F044}" srcOrd="7" destOrd="0" presId="urn:microsoft.com/office/officeart/2011/layout/CircleProcess"/>
    <dgm:cxn modelId="{9FDCCB17-031B-4AF9-8EEC-3DE044A886B0}" type="presParOf" srcId="{8BE7F179-B61C-4E30-8A70-4E8A3927F044}" destId="{E7B3DCEA-21E9-49B2-A5B2-BFD302D65989}" srcOrd="0" destOrd="0" presId="urn:microsoft.com/office/officeart/2011/layout/CircleProcess"/>
    <dgm:cxn modelId="{B35DC016-8BB8-4350-9024-4613812BEBD2}" type="presParOf" srcId="{0CB3D85C-2318-4E3D-B2AF-DF619A821D55}" destId="{038A8DE8-7EAF-44EE-BE0F-3896CF8AE3EF}" srcOrd="8" destOrd="0" presId="urn:microsoft.com/office/officeart/2011/layout/CircleProcess"/>
    <dgm:cxn modelId="{033ED54A-5B35-4EA4-826E-6FF52F684A30}" type="presParOf" srcId="{0CB3D85C-2318-4E3D-B2AF-DF619A821D55}" destId="{3504B4B4-B9CE-427D-92A6-6DDA55FBFFAD}" srcOrd="9" destOrd="0" presId="urn:microsoft.com/office/officeart/2011/layout/CircleProcess"/>
    <dgm:cxn modelId="{2CC0BF4B-6B5F-4583-9100-B1DF6ACBAC98}" type="presParOf" srcId="{3504B4B4-B9CE-427D-92A6-6DDA55FBFFAD}" destId="{14018CE6-5808-4CEB-A16E-743EE00BA317}" srcOrd="0" destOrd="0" presId="urn:microsoft.com/office/officeart/2011/layout/CircleProcess"/>
    <dgm:cxn modelId="{0F4C0BA0-6458-47F4-934C-E51828154C34}" type="presParOf" srcId="{0CB3D85C-2318-4E3D-B2AF-DF619A821D55}" destId="{D45D0C3D-AE18-441B-B6DC-0781A8442562}" srcOrd="10" destOrd="0" presId="urn:microsoft.com/office/officeart/2011/layout/CircleProcess"/>
    <dgm:cxn modelId="{7CDF8346-A670-420B-9DBB-B7FB02156C3F}" type="presParOf" srcId="{D45D0C3D-AE18-441B-B6DC-0781A8442562}" destId="{E03A8954-E64D-42C1-BD35-7DBC3B0A8454}" srcOrd="0" destOrd="0" presId="urn:microsoft.com/office/officeart/2011/layout/CircleProcess"/>
    <dgm:cxn modelId="{C6957417-90A5-4A5A-BA01-C54E2367CBD7}" type="presParOf" srcId="{0CB3D85C-2318-4E3D-B2AF-DF619A821D55}" destId="{D4DC9C93-D98E-4AD7-B87C-81BB932B377B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4F825-0A47-4621-ACAE-C3EE6D4861C8}">
      <dsp:nvSpPr>
        <dsp:cNvPr id="0" name=""/>
        <dsp:cNvSpPr/>
      </dsp:nvSpPr>
      <dsp:spPr>
        <a:xfrm>
          <a:off x="0" y="1031163"/>
          <a:ext cx="7391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4048A3-970B-4C95-AFB0-7281C7569B64}">
      <dsp:nvSpPr>
        <dsp:cNvPr id="0" name=""/>
        <dsp:cNvSpPr/>
      </dsp:nvSpPr>
      <dsp:spPr>
        <a:xfrm>
          <a:off x="369570" y="824522"/>
          <a:ext cx="5173980" cy="41328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564" tIns="0" rIns="19556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</a:rPr>
            <a:t>Analiza</a:t>
          </a:r>
          <a:r>
            <a:rPr lang="en-US" sz="1400" b="1" kern="1200" dirty="0">
              <a:solidFill>
                <a:schemeClr val="tx1"/>
              </a:solidFill>
            </a:rPr>
            <a:t> e </a:t>
          </a:r>
          <a:r>
            <a:rPr lang="en-US" sz="1400" b="1" kern="1200" dirty="0" err="1">
              <a:solidFill>
                <a:schemeClr val="tx1"/>
              </a:solidFill>
            </a:rPr>
            <a:t>moduleve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dhe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përgatitja</a:t>
          </a:r>
          <a:r>
            <a:rPr lang="en-US" sz="1400" b="1" kern="1200" dirty="0">
              <a:solidFill>
                <a:schemeClr val="tx1"/>
              </a:solidFill>
            </a:rPr>
            <a:t> e </a:t>
          </a:r>
          <a:r>
            <a:rPr lang="en-US" sz="1400" b="1" kern="1200" dirty="0" err="1">
              <a:solidFill>
                <a:schemeClr val="tx1"/>
              </a:solidFill>
            </a:rPr>
            <a:t>planeve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të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praktikës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89745" y="844697"/>
        <a:ext cx="5133630" cy="372930"/>
      </dsp:txXfrm>
    </dsp:sp>
    <dsp:sp modelId="{413065F9-A07E-412F-9474-CB1B6F696D26}">
      <dsp:nvSpPr>
        <dsp:cNvPr id="0" name=""/>
        <dsp:cNvSpPr/>
      </dsp:nvSpPr>
      <dsp:spPr>
        <a:xfrm>
          <a:off x="0" y="1666203"/>
          <a:ext cx="7391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F1A5BC-81A2-426E-B30D-01006AC15425}">
      <dsp:nvSpPr>
        <dsp:cNvPr id="0" name=""/>
        <dsp:cNvSpPr/>
      </dsp:nvSpPr>
      <dsp:spPr>
        <a:xfrm>
          <a:off x="369570" y="1459563"/>
          <a:ext cx="5173980" cy="413280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564" tIns="0" rIns="19556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</a:rPr>
            <a:t>Prezantimi</a:t>
          </a:r>
          <a:r>
            <a:rPr lang="en-US" sz="1100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dhe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diskutimi</a:t>
          </a:r>
          <a:r>
            <a:rPr lang="en-US" sz="1400" b="1" kern="1200" dirty="0">
              <a:solidFill>
                <a:schemeClr val="tx1"/>
              </a:solidFill>
            </a:rPr>
            <a:t> i </a:t>
          </a:r>
          <a:r>
            <a:rPr lang="en-US" sz="1400" b="1" kern="1200" dirty="0" err="1">
              <a:solidFill>
                <a:schemeClr val="tx1"/>
              </a:solidFill>
            </a:rPr>
            <a:t>planit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të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moduleve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profesionale</a:t>
          </a:r>
          <a:r>
            <a:rPr lang="en-US" sz="1400" b="1" kern="1200" dirty="0">
              <a:solidFill>
                <a:schemeClr val="tx1"/>
              </a:solidFill>
            </a:rPr>
            <a:t> me </a:t>
          </a:r>
          <a:r>
            <a:rPr lang="en-US" sz="1400" b="1" kern="1200" dirty="0" err="1">
              <a:solidFill>
                <a:schemeClr val="tx1"/>
              </a:solidFill>
            </a:rPr>
            <a:t>bizneset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ofruese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</a:p>
      </dsp:txBody>
      <dsp:txXfrm>
        <a:off x="389745" y="1479738"/>
        <a:ext cx="5133630" cy="372930"/>
      </dsp:txXfrm>
    </dsp:sp>
    <dsp:sp modelId="{88F081C9-5858-402C-AEBD-440143F1FA8B}">
      <dsp:nvSpPr>
        <dsp:cNvPr id="0" name=""/>
        <dsp:cNvSpPr/>
      </dsp:nvSpPr>
      <dsp:spPr>
        <a:xfrm>
          <a:off x="0" y="2301243"/>
          <a:ext cx="7391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166050-EFEA-4A31-9F35-8D0F90EDEDCE}">
      <dsp:nvSpPr>
        <dsp:cNvPr id="0" name=""/>
        <dsp:cNvSpPr/>
      </dsp:nvSpPr>
      <dsp:spPr>
        <a:xfrm>
          <a:off x="369570" y="2094603"/>
          <a:ext cx="5173980" cy="41328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564" tIns="0" rIns="19556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</a:rPr>
            <a:t>Përgatitja</a:t>
          </a:r>
          <a:r>
            <a:rPr lang="en-US" sz="1400" b="1" kern="1200" dirty="0">
              <a:solidFill>
                <a:schemeClr val="tx1"/>
              </a:solidFill>
            </a:rPr>
            <a:t> e </a:t>
          </a:r>
          <a:r>
            <a:rPr lang="en-US" sz="1400" b="1" kern="1200" dirty="0" err="1">
              <a:solidFill>
                <a:schemeClr val="tx1"/>
              </a:solidFill>
            </a:rPr>
            <a:t>Planit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Ditar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për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modulet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profesionale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</a:p>
      </dsp:txBody>
      <dsp:txXfrm>
        <a:off x="389745" y="2114778"/>
        <a:ext cx="5133630" cy="372930"/>
      </dsp:txXfrm>
    </dsp:sp>
    <dsp:sp modelId="{15629C6E-DF29-40BB-8048-FBB0B7201A99}">
      <dsp:nvSpPr>
        <dsp:cNvPr id="0" name=""/>
        <dsp:cNvSpPr/>
      </dsp:nvSpPr>
      <dsp:spPr>
        <a:xfrm>
          <a:off x="0" y="2936283"/>
          <a:ext cx="7391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CDF6CA-F2F5-40BC-87ED-C1E39782D932}">
      <dsp:nvSpPr>
        <dsp:cNvPr id="0" name=""/>
        <dsp:cNvSpPr/>
      </dsp:nvSpPr>
      <dsp:spPr>
        <a:xfrm>
          <a:off x="369570" y="2729643"/>
          <a:ext cx="5173980" cy="413280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564" tIns="0" rIns="19556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</a:rPr>
            <a:t>Përgatitja</a:t>
          </a:r>
          <a:r>
            <a:rPr lang="en-US" sz="1400" b="1" kern="1200" dirty="0">
              <a:solidFill>
                <a:schemeClr val="tx1"/>
              </a:solidFill>
            </a:rPr>
            <a:t> e </a:t>
          </a:r>
          <a:r>
            <a:rPr lang="en-US" sz="1400" b="1" kern="1200" dirty="0" err="1">
              <a:solidFill>
                <a:schemeClr val="tx1"/>
              </a:solidFill>
            </a:rPr>
            <a:t>planit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të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mësimdheniës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për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modulet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praktike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profesionale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në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biznes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</a:p>
      </dsp:txBody>
      <dsp:txXfrm>
        <a:off x="389745" y="2749818"/>
        <a:ext cx="5133630" cy="372930"/>
      </dsp:txXfrm>
    </dsp:sp>
    <dsp:sp modelId="{31A79B2A-9B95-45E2-BBBA-F5430576AD90}">
      <dsp:nvSpPr>
        <dsp:cNvPr id="0" name=""/>
        <dsp:cNvSpPr/>
      </dsp:nvSpPr>
      <dsp:spPr>
        <a:xfrm>
          <a:off x="0" y="3571323"/>
          <a:ext cx="73914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B0A6FB-6BB3-4C37-88E8-914FCA11EBBA}">
      <dsp:nvSpPr>
        <dsp:cNvPr id="0" name=""/>
        <dsp:cNvSpPr/>
      </dsp:nvSpPr>
      <dsp:spPr>
        <a:xfrm>
          <a:off x="369570" y="3364683"/>
          <a:ext cx="5173980" cy="413280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564" tIns="0" rIns="195564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</a:rPr>
            <a:t>Organizimi</a:t>
          </a:r>
          <a:r>
            <a:rPr lang="en-US" sz="1400" b="1" kern="1200" dirty="0">
              <a:solidFill>
                <a:schemeClr val="tx1"/>
              </a:solidFill>
            </a:rPr>
            <a:t> i </a:t>
          </a:r>
          <a:r>
            <a:rPr lang="en-US" sz="1400" b="1" kern="1200" dirty="0" err="1">
              <a:solidFill>
                <a:schemeClr val="tx1"/>
              </a:solidFill>
            </a:rPr>
            <a:t>orarit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mësimor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për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modulet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profesionale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në</a:t>
          </a:r>
          <a:r>
            <a:rPr lang="en-US" sz="1400" b="1" kern="1200" dirty="0">
              <a:solidFill>
                <a:schemeClr val="tx1"/>
              </a:solidFill>
            </a:rPr>
            <a:t> </a:t>
          </a:r>
          <a:r>
            <a:rPr lang="en-US" sz="1400" b="1" kern="1200" dirty="0" err="1">
              <a:solidFill>
                <a:schemeClr val="tx1"/>
              </a:solidFill>
            </a:rPr>
            <a:t>bizne</a:t>
          </a:r>
          <a:r>
            <a:rPr lang="en-US" sz="1400" kern="1200" dirty="0" err="1">
              <a:solidFill>
                <a:schemeClr val="tx1"/>
              </a:solidFill>
            </a:rPr>
            <a:t>s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89745" y="3384858"/>
        <a:ext cx="5133630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EDAB0-1BD2-4E5A-9CFB-A879E34981CC}">
      <dsp:nvSpPr>
        <dsp:cNvPr id="0" name=""/>
        <dsp:cNvSpPr/>
      </dsp:nvSpPr>
      <dsp:spPr>
        <a:xfrm>
          <a:off x="3230879" y="496"/>
          <a:ext cx="484632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 </a:t>
          </a:r>
          <a:r>
            <a:rPr lang="en-US" sz="1500" kern="1200" dirty="0" err="1"/>
            <a:t>elemente</a:t>
          </a:r>
          <a:r>
            <a:rPr lang="en-US" sz="1500" kern="1200" dirty="0"/>
            <a:t> </a:t>
          </a:r>
          <a:r>
            <a:rPr lang="en-US" sz="1500" kern="1200" dirty="0" err="1"/>
            <a:t>të</a:t>
          </a:r>
          <a:r>
            <a:rPr lang="en-US" sz="1500" kern="1200" dirty="0"/>
            <a:t> </a:t>
          </a:r>
          <a:r>
            <a:rPr lang="en-US" sz="1500" kern="1200" dirty="0" err="1"/>
            <a:t>detyrueshëm</a:t>
          </a:r>
          <a:r>
            <a:rPr lang="en-US" sz="1500" kern="1200" dirty="0"/>
            <a:t> (</a:t>
          </a:r>
          <a:r>
            <a:rPr lang="en-US" sz="1500" i="1" kern="1200" dirty="0"/>
            <a:t>RM-</a:t>
          </a:r>
          <a:r>
            <a:rPr lang="en-US" sz="1500" i="1" kern="1200" dirty="0" err="1"/>
            <a:t>te</a:t>
          </a:r>
          <a:r>
            <a:rPr lang="en-US" sz="1500" i="1" kern="1200" dirty="0"/>
            <a:t>, </a:t>
          </a:r>
          <a:r>
            <a:rPr lang="en-US" sz="1500" i="1" kern="1200" dirty="0" err="1"/>
            <a:t>Instrumentet</a:t>
          </a:r>
          <a:r>
            <a:rPr lang="en-US" sz="1500" i="1" kern="1200" dirty="0"/>
            <a:t> e </a:t>
          </a:r>
          <a:r>
            <a:rPr lang="en-US" sz="1500" i="1" kern="1200" dirty="0" err="1"/>
            <a:t>vleresimit</a:t>
          </a:r>
          <a:r>
            <a:rPr lang="en-US" sz="1500" i="1" kern="1200" dirty="0"/>
            <a:t>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jep</a:t>
          </a:r>
          <a:r>
            <a:rPr lang="en-US" sz="1500" kern="1200" dirty="0"/>
            <a:t> </a:t>
          </a:r>
          <a:r>
            <a:rPr lang="en-US" sz="1500" kern="1200" dirty="0" err="1"/>
            <a:t>liri</a:t>
          </a:r>
          <a:r>
            <a:rPr lang="en-US" sz="1500" kern="1200" dirty="0"/>
            <a:t> </a:t>
          </a:r>
          <a:r>
            <a:rPr lang="en-US" sz="1500" kern="1200" dirty="0" err="1"/>
            <a:t>për</a:t>
          </a:r>
          <a:r>
            <a:rPr lang="en-US" sz="1500" kern="1200" dirty="0"/>
            <a:t> </a:t>
          </a:r>
          <a:r>
            <a:rPr lang="en-US" sz="1500" kern="1200" dirty="0" err="1"/>
            <a:t>disa</a:t>
          </a:r>
          <a:r>
            <a:rPr lang="en-US" sz="1500" kern="1200" dirty="0"/>
            <a:t> </a:t>
          </a:r>
          <a:r>
            <a:rPr lang="en-US" sz="1500" kern="1200" dirty="0" err="1"/>
            <a:t>elemente</a:t>
          </a:r>
          <a:r>
            <a:rPr lang="en-US" sz="1500" kern="1200" dirty="0"/>
            <a:t> (</a:t>
          </a:r>
          <a:r>
            <a:rPr lang="en-US" sz="1500" kern="1200" dirty="0" err="1"/>
            <a:t>K</a:t>
          </a:r>
          <a:r>
            <a:rPr lang="en-US" sz="1500" i="1" kern="1200" dirty="0" err="1"/>
            <a:t>ohezgjatja</a:t>
          </a:r>
          <a:r>
            <a:rPr lang="en-US" sz="1500" i="1" kern="1200" dirty="0"/>
            <a:t> e </a:t>
          </a:r>
          <a:r>
            <a:rPr lang="en-US" sz="1500" i="1" kern="1200" dirty="0" err="1"/>
            <a:t>çdo</a:t>
          </a:r>
          <a:r>
            <a:rPr lang="en-US" sz="1500" i="1" kern="1200" dirty="0"/>
            <a:t> RM-je, </a:t>
          </a:r>
          <a:r>
            <a:rPr lang="en-US" sz="1500" i="1" kern="1200" dirty="0" err="1"/>
            <a:t>veprimtaritë</a:t>
          </a:r>
          <a:r>
            <a:rPr lang="en-US" sz="1500" i="1" kern="1200" dirty="0"/>
            <a:t> </a:t>
          </a:r>
          <a:r>
            <a:rPr lang="en-US" sz="1500" i="1" kern="1200" dirty="0" err="1"/>
            <a:t>mësimore</a:t>
          </a:r>
          <a:r>
            <a:rPr lang="en-US" sz="1500" i="1" kern="1200" dirty="0"/>
            <a:t>, </a:t>
          </a:r>
          <a:r>
            <a:rPr lang="en-US" sz="1500" i="1" kern="1200" dirty="0" err="1"/>
            <a:t>koha</a:t>
          </a:r>
          <a:r>
            <a:rPr lang="en-US" sz="1500" i="1" kern="1200" dirty="0"/>
            <a:t>, </a:t>
          </a:r>
          <a:r>
            <a:rPr lang="en-US" sz="1500" i="1" kern="1200" dirty="0" err="1"/>
            <a:t>vendi</a:t>
          </a:r>
          <a:r>
            <a:rPr lang="en-US" sz="1500" i="1" kern="1200" dirty="0"/>
            <a:t>….</a:t>
          </a:r>
          <a:r>
            <a:rPr lang="en-US" sz="1500" kern="1200" dirty="0"/>
            <a:t>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referohet</a:t>
          </a:r>
          <a:r>
            <a:rPr lang="en-US" sz="1500" kern="1200" dirty="0"/>
            <a:t> </a:t>
          </a:r>
          <a:r>
            <a:rPr lang="en-US" sz="1500" kern="1200" dirty="0" err="1"/>
            <a:t>koh</a:t>
          </a:r>
          <a:r>
            <a:rPr lang="it-IT" sz="1500" kern="1200" dirty="0"/>
            <a:t>ё</a:t>
          </a:r>
          <a:r>
            <a:rPr lang="en-US" sz="1500" kern="1200" dirty="0" err="1"/>
            <a:t>zgjatjes</a:t>
          </a:r>
          <a:r>
            <a:rPr lang="en-US" sz="1500" kern="1200" dirty="0"/>
            <a:t> s</a:t>
          </a:r>
          <a:r>
            <a:rPr lang="it-IT" sz="1500" kern="1200" dirty="0"/>
            <a:t>ё</a:t>
          </a:r>
          <a:r>
            <a:rPr lang="en-US" sz="1500" kern="1200" dirty="0"/>
            <a:t> plot</a:t>
          </a:r>
          <a:r>
            <a:rPr lang="it-IT" sz="1500" kern="1200" dirty="0"/>
            <a:t>ё</a:t>
          </a:r>
          <a:r>
            <a:rPr lang="en-US" sz="1500" kern="1200" dirty="0"/>
            <a:t> t</a:t>
          </a:r>
          <a:r>
            <a:rPr lang="it-IT" sz="1500" kern="1200" dirty="0"/>
            <a:t>ё</a:t>
          </a:r>
          <a:r>
            <a:rPr lang="en-US" sz="1500" kern="1200" dirty="0"/>
            <a:t> </a:t>
          </a:r>
          <a:r>
            <a:rPr lang="en-US" sz="1500" kern="1200" dirty="0" err="1"/>
            <a:t>modulit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formati</a:t>
          </a:r>
          <a:r>
            <a:rPr lang="en-US" sz="1500" kern="1200" dirty="0"/>
            <a:t> I </a:t>
          </a:r>
          <a:r>
            <a:rPr lang="en-US" sz="1500" kern="1200" dirty="0" err="1"/>
            <a:t>rekomanduar</a:t>
          </a:r>
          <a:r>
            <a:rPr lang="en-US" sz="1500" kern="1200" dirty="0"/>
            <a:t> </a:t>
          </a:r>
          <a:r>
            <a:rPr lang="en-US" sz="1500" kern="1200" dirty="0" err="1"/>
            <a:t>nga</a:t>
          </a:r>
          <a:r>
            <a:rPr lang="en-US" sz="1500" kern="1200" dirty="0"/>
            <a:t> AKAFPK</a:t>
          </a:r>
        </a:p>
      </dsp:txBody>
      <dsp:txXfrm>
        <a:off x="3230879" y="242342"/>
        <a:ext cx="4120783" cy="1451073"/>
      </dsp:txXfrm>
    </dsp:sp>
    <dsp:sp modelId="{37B2B8BF-B213-4979-809E-EFA95E5E4868}">
      <dsp:nvSpPr>
        <dsp:cNvPr id="0" name=""/>
        <dsp:cNvSpPr/>
      </dsp:nvSpPr>
      <dsp:spPr>
        <a:xfrm>
          <a:off x="0" y="496"/>
          <a:ext cx="3230880" cy="19347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 err="1"/>
            <a:t>Plani</a:t>
          </a:r>
          <a:r>
            <a:rPr lang="en-US" sz="2600" b="1" kern="1200" dirty="0"/>
            <a:t> </a:t>
          </a:r>
          <a:r>
            <a:rPr lang="en-US" sz="2600" b="1" kern="1200" dirty="0" err="1"/>
            <a:t>i</a:t>
          </a:r>
          <a:r>
            <a:rPr lang="en-US" sz="2600" b="1" kern="1200" dirty="0"/>
            <a:t> </a:t>
          </a:r>
          <a:r>
            <a:rPr lang="en-US" sz="2600" b="1" kern="1200" dirty="0" err="1"/>
            <a:t>mёsimdhёnies</a:t>
          </a:r>
          <a:r>
            <a:rPr lang="en-US" sz="2600" b="1" kern="1200" dirty="0"/>
            <a:t> </a:t>
          </a:r>
          <a:r>
            <a:rPr lang="en-US" sz="2600" b="1" kern="1200" dirty="0" err="1"/>
            <a:t>sё</a:t>
          </a:r>
          <a:r>
            <a:rPr lang="en-US" sz="2600" b="1" kern="1200" dirty="0"/>
            <a:t> </a:t>
          </a:r>
          <a:r>
            <a:rPr lang="en-US" sz="2600" b="1" kern="1200" dirty="0" err="1"/>
            <a:t>modulit</a:t>
          </a:r>
          <a:r>
            <a:rPr lang="en-US" sz="2600" b="1" kern="1200" dirty="0"/>
            <a:t> </a:t>
          </a:r>
          <a:r>
            <a:rPr lang="en-US" sz="2600" b="1" kern="1200" dirty="0" err="1"/>
            <a:t>të</a:t>
          </a:r>
          <a:r>
            <a:rPr lang="en-US" sz="2600" b="1" kern="1200" dirty="0"/>
            <a:t> </a:t>
          </a:r>
          <a:r>
            <a:rPr lang="en-US" sz="2600" b="1" kern="1200" dirty="0" err="1"/>
            <a:t>praktikës</a:t>
          </a:r>
          <a:r>
            <a:rPr lang="en-US" sz="2600" b="1" kern="1200" dirty="0"/>
            <a:t> </a:t>
          </a:r>
          <a:r>
            <a:rPr lang="en-US" sz="2600" b="1" kern="1200" dirty="0" err="1"/>
            <a:t>profesionale</a:t>
          </a:r>
          <a:endParaRPr lang="en-US" sz="2600" b="1" kern="1200" dirty="0"/>
        </a:p>
      </dsp:txBody>
      <dsp:txXfrm>
        <a:off x="94447" y="94943"/>
        <a:ext cx="3041986" cy="1745871"/>
      </dsp:txXfrm>
    </dsp:sp>
    <dsp:sp modelId="{0A516D63-00E9-4F86-8D99-228AC4D5E4D4}">
      <dsp:nvSpPr>
        <dsp:cNvPr id="0" name=""/>
        <dsp:cNvSpPr/>
      </dsp:nvSpPr>
      <dsp:spPr>
        <a:xfrm>
          <a:off x="3230879" y="2128738"/>
          <a:ext cx="484632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është</a:t>
          </a:r>
          <a:r>
            <a:rPr lang="en-US" sz="1500" kern="1200" dirty="0"/>
            <a:t>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detyrueshëm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formati</a:t>
          </a:r>
          <a:r>
            <a:rPr lang="en-US" sz="1500" kern="1200" dirty="0"/>
            <a:t> </a:t>
          </a:r>
          <a:r>
            <a:rPr lang="en-US" sz="1500" kern="1200" dirty="0" err="1"/>
            <a:t>vendoset</a:t>
          </a:r>
          <a:r>
            <a:rPr lang="en-US" sz="1500" kern="1200" dirty="0"/>
            <a:t> </a:t>
          </a:r>
          <a:r>
            <a:rPr lang="en-US" sz="1500" kern="1200" dirty="0" err="1"/>
            <a:t>nga</a:t>
          </a:r>
          <a:r>
            <a:rPr lang="en-US" sz="1500" kern="1200" dirty="0"/>
            <a:t> </a:t>
          </a:r>
          <a:r>
            <a:rPr lang="en-US" sz="1500" kern="1200" dirty="0" err="1"/>
            <a:t>Ofruesi</a:t>
          </a:r>
          <a:r>
            <a:rPr lang="en-US" sz="1500" kern="1200" dirty="0"/>
            <a:t>/</a:t>
          </a:r>
          <a:r>
            <a:rPr lang="en-US" sz="1500" kern="1200" dirty="0" err="1"/>
            <a:t>NjZh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referohet</a:t>
          </a:r>
          <a:r>
            <a:rPr lang="en-US" sz="1500" kern="1200" dirty="0"/>
            <a:t> </a:t>
          </a:r>
          <a:r>
            <a:rPr lang="en-US" sz="1500" kern="1200" dirty="0" err="1"/>
            <a:t>kryesisht</a:t>
          </a:r>
          <a:r>
            <a:rPr lang="en-US" sz="1500" kern="1200" dirty="0"/>
            <a:t> </a:t>
          </a:r>
          <a:r>
            <a:rPr lang="en-US" sz="1500" kern="1200" dirty="0" err="1"/>
            <a:t>seancave</a:t>
          </a:r>
          <a:r>
            <a:rPr lang="en-US" sz="1500" kern="1200" dirty="0"/>
            <a:t> </a:t>
          </a:r>
          <a:r>
            <a:rPr lang="en-US" sz="1500" kern="1200" dirty="0" err="1"/>
            <a:t>mёsimore</a:t>
          </a:r>
          <a:r>
            <a:rPr lang="en-US" sz="1500" kern="1200" dirty="0"/>
            <a:t> me </a:t>
          </a:r>
          <a:r>
            <a:rPr lang="en-US" sz="1500" kern="1200" dirty="0" err="1"/>
            <a:t>kohёzgjatje</a:t>
          </a:r>
          <a:r>
            <a:rPr lang="en-US" sz="1500" kern="1200" dirty="0"/>
            <a:t> </a:t>
          </a:r>
          <a:r>
            <a:rPr lang="en-US" sz="1500" kern="1200" dirty="0" err="1"/>
            <a:t>relativisht</a:t>
          </a:r>
          <a:r>
            <a:rPr lang="en-US" sz="1500" kern="1200" dirty="0"/>
            <a:t> </a:t>
          </a:r>
          <a:r>
            <a:rPr lang="en-US" sz="1500" kern="1200" dirty="0" err="1"/>
            <a:t>tё</a:t>
          </a:r>
          <a:r>
            <a:rPr lang="en-US" sz="1500" kern="1200" dirty="0"/>
            <a:t> </a:t>
          </a:r>
          <a:r>
            <a:rPr lang="en-US" sz="1500" kern="1200" dirty="0" err="1"/>
            <a:t>vogёl</a:t>
          </a:r>
          <a:r>
            <a:rPr lang="en-US" sz="1500" kern="1200" dirty="0"/>
            <a:t>.</a:t>
          </a:r>
        </a:p>
      </dsp:txBody>
      <dsp:txXfrm>
        <a:off x="3230879" y="2370584"/>
        <a:ext cx="4120783" cy="1451073"/>
      </dsp:txXfrm>
    </dsp:sp>
    <dsp:sp modelId="{48FE7F8E-3924-4DE2-9010-9BC47B2449C8}">
      <dsp:nvSpPr>
        <dsp:cNvPr id="0" name=""/>
        <dsp:cNvSpPr/>
      </dsp:nvSpPr>
      <dsp:spPr>
        <a:xfrm>
          <a:off x="0" y="2128738"/>
          <a:ext cx="3230880" cy="19347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 err="1"/>
            <a:t>Ditari</a:t>
          </a:r>
          <a:endParaRPr lang="en-US" sz="2600" b="1" kern="1200" dirty="0"/>
        </a:p>
      </dsp:txBody>
      <dsp:txXfrm>
        <a:off x="94447" y="2223185"/>
        <a:ext cx="3041986" cy="17458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79009-4073-40FD-8A93-271D505C7F47}">
      <dsp:nvSpPr>
        <dsp:cNvPr id="0" name=""/>
        <dsp:cNvSpPr/>
      </dsp:nvSpPr>
      <dsp:spPr>
        <a:xfrm>
          <a:off x="6426767" y="1431954"/>
          <a:ext cx="1923389" cy="19234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589EA-2CDB-49B2-BEB3-DDA23066F6D8}">
      <dsp:nvSpPr>
        <dsp:cNvPr id="0" name=""/>
        <dsp:cNvSpPr/>
      </dsp:nvSpPr>
      <dsp:spPr>
        <a:xfrm>
          <a:off x="6491100" y="1496081"/>
          <a:ext cx="1795548" cy="179523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/>
            <a:t>Hartohet</a:t>
          </a:r>
          <a:r>
            <a:rPr lang="en-US" sz="1200" b="1" kern="1200" dirty="0"/>
            <a:t> </a:t>
          </a:r>
          <a:r>
            <a:rPr lang="en-US" sz="1200" b="1" kern="1200" dirty="0" err="1"/>
            <a:t>nga</a:t>
          </a:r>
          <a:r>
            <a:rPr lang="en-US" sz="1200" b="1" kern="1200" dirty="0"/>
            <a:t> </a:t>
          </a:r>
          <a:r>
            <a:rPr lang="en-US" sz="1200" b="1" kern="1200" dirty="0" err="1"/>
            <a:t>ofruesi</a:t>
          </a:r>
          <a:r>
            <a:rPr lang="en-US" sz="1200" b="1" kern="1200" dirty="0"/>
            <a:t> </a:t>
          </a:r>
          <a:r>
            <a:rPr lang="en-US" sz="1200" b="1" kern="1200" dirty="0" err="1"/>
            <a:t>i</a:t>
          </a:r>
          <a:r>
            <a:rPr lang="en-US" sz="1200" b="1" kern="1200" dirty="0"/>
            <a:t> AFP-</a:t>
          </a:r>
          <a:r>
            <a:rPr lang="en-US" sz="1200" b="1" kern="1200" dirty="0" err="1"/>
            <a:t>së</a:t>
          </a:r>
          <a:r>
            <a:rPr lang="en-US" sz="1200" b="1" kern="1200" dirty="0"/>
            <a:t> </a:t>
          </a:r>
          <a:r>
            <a:rPr lang="en-US" sz="1200" b="1" kern="1200" dirty="0" err="1"/>
            <a:t>në</a:t>
          </a:r>
          <a:r>
            <a:rPr lang="en-US" sz="1200" b="1" kern="1200" dirty="0"/>
            <a:t> </a:t>
          </a:r>
          <a:r>
            <a:rPr lang="en-US" sz="1200" b="1" kern="1200" dirty="0" err="1"/>
            <a:t>bashkëpunim</a:t>
          </a:r>
          <a:r>
            <a:rPr lang="en-US" sz="1200" b="1" kern="1200" dirty="0"/>
            <a:t> </a:t>
          </a:r>
          <a:r>
            <a:rPr lang="en-US" sz="1200" b="1" kern="1200" dirty="0" err="1"/>
            <a:t>dhe</a:t>
          </a:r>
          <a:r>
            <a:rPr lang="en-US" sz="1200" b="1" kern="1200" dirty="0"/>
            <a:t> </a:t>
          </a:r>
          <a:r>
            <a:rPr lang="en-US" sz="1200" b="1" kern="1200" dirty="0" err="1"/>
            <a:t>koordinim</a:t>
          </a:r>
          <a:r>
            <a:rPr lang="en-US" sz="1200" b="1" kern="1200" dirty="0"/>
            <a:t> me </a:t>
          </a:r>
          <a:r>
            <a:rPr lang="en-US" sz="1200" b="1" kern="1200" dirty="0" err="1"/>
            <a:t>instruktorin</a:t>
          </a:r>
          <a:r>
            <a:rPr lang="en-US" sz="1200" b="1" kern="1200" dirty="0"/>
            <a:t> e </a:t>
          </a:r>
          <a:r>
            <a:rPr lang="en-US" sz="1200" b="1" kern="1200" dirty="0" err="1"/>
            <a:t>biznesit</a:t>
          </a:r>
          <a:r>
            <a:rPr lang="en-US" sz="1200" b="1" kern="1200" dirty="0"/>
            <a:t> </a:t>
          </a:r>
          <a:r>
            <a:rPr lang="en-US" sz="1200" b="1" kern="1200" dirty="0" err="1"/>
            <a:t>sipas</a:t>
          </a:r>
          <a:r>
            <a:rPr lang="en-US" sz="1200" b="1" kern="1200" dirty="0"/>
            <a:t> </a:t>
          </a:r>
          <a:r>
            <a:rPr lang="en-US" sz="1200" b="1" kern="1200" dirty="0" err="1"/>
            <a:t>formatit</a:t>
          </a:r>
          <a:r>
            <a:rPr lang="en-US" sz="1200" b="1" kern="1200" dirty="0"/>
            <a:t> </a:t>
          </a:r>
          <a:r>
            <a:rPr lang="en-US" sz="1200" b="1" kern="1200" dirty="0" err="1"/>
            <a:t>të</a:t>
          </a:r>
          <a:r>
            <a:rPr lang="en-US" sz="1200" b="1" kern="1200" dirty="0"/>
            <a:t> </a:t>
          </a:r>
          <a:r>
            <a:rPr lang="en-US" sz="1200" b="1" kern="1200" dirty="0" err="1"/>
            <a:t>rekomanduar</a:t>
          </a:r>
          <a:r>
            <a:rPr lang="en-US" sz="1000" kern="1200" dirty="0"/>
            <a:t>.</a:t>
          </a:r>
        </a:p>
      </dsp:txBody>
      <dsp:txXfrm>
        <a:off x="6747607" y="1752591"/>
        <a:ext cx="1282534" cy="1282212"/>
      </dsp:txXfrm>
    </dsp:sp>
    <dsp:sp modelId="{9B7A0B15-883D-484B-A2E1-F7E2C5AC746D}">
      <dsp:nvSpPr>
        <dsp:cNvPr id="0" name=""/>
        <dsp:cNvSpPr/>
      </dsp:nvSpPr>
      <dsp:spPr>
        <a:xfrm rot="2700000">
          <a:off x="4430781" y="1431818"/>
          <a:ext cx="1923421" cy="1923421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9A753-0215-45B1-B6EE-8C1B383F2B21}">
      <dsp:nvSpPr>
        <dsp:cNvPr id="0" name=""/>
        <dsp:cNvSpPr/>
      </dsp:nvSpPr>
      <dsp:spPr>
        <a:xfrm>
          <a:off x="4503378" y="1496081"/>
          <a:ext cx="1795548" cy="179523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Mban</a:t>
          </a:r>
          <a:r>
            <a:rPr lang="en-US" sz="1400" b="1" kern="1200" dirty="0"/>
            <a:t> </a:t>
          </a:r>
          <a:r>
            <a:rPr lang="en-US" sz="1400" b="1" kern="1200" dirty="0" err="1"/>
            <a:t>parasysh</a:t>
          </a:r>
          <a:r>
            <a:rPr lang="en-US" sz="1400" b="1" kern="1200" dirty="0"/>
            <a:t> </a:t>
          </a:r>
          <a:r>
            <a:rPr lang="en-US" sz="1400" b="1" kern="1200" dirty="0" err="1"/>
            <a:t>lidhjen</a:t>
          </a:r>
          <a:r>
            <a:rPr lang="en-US" sz="1400" b="1" kern="1200" dirty="0"/>
            <a:t> </a:t>
          </a:r>
          <a:r>
            <a:rPr lang="en-US" sz="1400" b="1" kern="1200" dirty="0" err="1"/>
            <a:t>ndërmjet</a:t>
          </a:r>
          <a:r>
            <a:rPr lang="en-US" sz="1400" b="1" kern="1200" dirty="0"/>
            <a:t> </a:t>
          </a:r>
          <a:r>
            <a:rPr lang="en-US" sz="1400" b="1" kern="1200" dirty="0" err="1"/>
            <a:t>proceseve</a:t>
          </a:r>
          <a:r>
            <a:rPr lang="en-US" sz="1400" b="1" kern="1200" dirty="0"/>
            <a:t> </a:t>
          </a:r>
          <a:r>
            <a:rPr lang="en-US" sz="1400" b="1" kern="1200" dirty="0" err="1"/>
            <a:t>të</a:t>
          </a:r>
          <a:r>
            <a:rPr lang="en-US" sz="1400" b="1" kern="1200" dirty="0"/>
            <a:t> </a:t>
          </a:r>
          <a:r>
            <a:rPr lang="en-US" sz="1400" b="1" kern="1200" dirty="0" err="1"/>
            <a:t>punës</a:t>
          </a:r>
          <a:r>
            <a:rPr lang="en-US" sz="1400" b="1" kern="1200" dirty="0"/>
            <a:t> </a:t>
          </a:r>
          <a:r>
            <a:rPr lang="en-US" sz="1400" b="1" kern="1200" dirty="0" err="1"/>
            <a:t>dhe</a:t>
          </a:r>
          <a:r>
            <a:rPr lang="en-US" sz="1400" b="1" kern="1200" dirty="0"/>
            <a:t> </a:t>
          </a:r>
          <a:r>
            <a:rPr lang="en-US" sz="1400" b="1" kern="1200" dirty="0" err="1"/>
            <a:t>programit</a:t>
          </a:r>
          <a:r>
            <a:rPr lang="en-US" sz="1400" b="1" kern="1200" dirty="0"/>
            <a:t> </a:t>
          </a:r>
          <a:r>
            <a:rPr lang="en-US" sz="1400" b="1" kern="1200" dirty="0" err="1"/>
            <a:t>përkatës</a:t>
          </a:r>
          <a:r>
            <a:rPr lang="en-US" sz="1000" kern="1200" dirty="0"/>
            <a:t>.</a:t>
          </a:r>
        </a:p>
      </dsp:txBody>
      <dsp:txXfrm>
        <a:off x="4759884" y="1752591"/>
        <a:ext cx="1282534" cy="1282212"/>
      </dsp:txXfrm>
    </dsp:sp>
    <dsp:sp modelId="{325553F8-5783-47B3-A402-6659837A9098}">
      <dsp:nvSpPr>
        <dsp:cNvPr id="0" name=""/>
        <dsp:cNvSpPr/>
      </dsp:nvSpPr>
      <dsp:spPr>
        <a:xfrm rot="2700000">
          <a:off x="2451306" y="1431818"/>
          <a:ext cx="1923421" cy="1923421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3DCEA-21E9-49B2-A5B2-BFD302D65989}">
      <dsp:nvSpPr>
        <dsp:cNvPr id="0" name=""/>
        <dsp:cNvSpPr/>
      </dsp:nvSpPr>
      <dsp:spPr>
        <a:xfrm>
          <a:off x="2532784" y="1522040"/>
          <a:ext cx="1795548" cy="179523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Bazohet</a:t>
          </a:r>
          <a:r>
            <a:rPr lang="en-US" sz="1400" b="1" kern="1200" dirty="0"/>
            <a:t> </a:t>
          </a:r>
          <a:r>
            <a:rPr lang="en-US" sz="1400" b="1" kern="1200" dirty="0" err="1"/>
            <a:t>në</a:t>
          </a:r>
          <a:r>
            <a:rPr lang="en-US" sz="1400" b="1" kern="1200" dirty="0"/>
            <a:t> </a:t>
          </a:r>
          <a:r>
            <a:rPr lang="en-US" sz="1400" b="1" kern="1200" dirty="0" err="1"/>
            <a:t>rezultatet</a:t>
          </a:r>
          <a:r>
            <a:rPr lang="en-US" sz="1400" b="1" kern="1200" dirty="0"/>
            <a:t> e </a:t>
          </a:r>
          <a:r>
            <a:rPr lang="en-US" sz="1400" b="1" kern="1200" dirty="0" err="1"/>
            <a:t>të</a:t>
          </a:r>
          <a:r>
            <a:rPr lang="en-US" sz="1400" b="1" kern="1200" dirty="0"/>
            <a:t> </a:t>
          </a:r>
          <a:r>
            <a:rPr lang="en-US" sz="1400" b="1" kern="1200" dirty="0" err="1"/>
            <a:t>nxënit</a:t>
          </a:r>
          <a:r>
            <a:rPr lang="en-US" sz="1400" b="1" kern="1200" dirty="0"/>
            <a:t> </a:t>
          </a:r>
          <a:r>
            <a:rPr lang="en-US" sz="1400" b="1" kern="1200" dirty="0" err="1"/>
            <a:t>të</a:t>
          </a:r>
          <a:r>
            <a:rPr lang="en-US" sz="1400" b="1" kern="1200" dirty="0"/>
            <a:t> </a:t>
          </a:r>
          <a:r>
            <a:rPr lang="en-US" sz="1400" b="1" kern="1200" dirty="0" err="1"/>
            <a:t>programit</a:t>
          </a:r>
          <a:r>
            <a:rPr lang="en-US" sz="1400" b="1" kern="1200" dirty="0"/>
            <a:t> </a:t>
          </a:r>
          <a:r>
            <a:rPr lang="en-US" sz="1400" b="1" kern="1200" dirty="0" err="1"/>
            <a:t>përkatës</a:t>
          </a:r>
          <a:r>
            <a:rPr lang="en-US" sz="1400" kern="1200" dirty="0"/>
            <a:t>.</a:t>
          </a:r>
        </a:p>
      </dsp:txBody>
      <dsp:txXfrm>
        <a:off x="2789291" y="1778550"/>
        <a:ext cx="1282534" cy="1282212"/>
      </dsp:txXfrm>
    </dsp:sp>
    <dsp:sp modelId="{14018CE6-5808-4CEB-A16E-743EE00BA317}">
      <dsp:nvSpPr>
        <dsp:cNvPr id="0" name=""/>
        <dsp:cNvSpPr/>
      </dsp:nvSpPr>
      <dsp:spPr>
        <a:xfrm rot="2700000">
          <a:off x="463584" y="1431818"/>
          <a:ext cx="1923421" cy="1923421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3A8954-E64D-42C1-BD35-7DBC3B0A8454}">
      <dsp:nvSpPr>
        <dsp:cNvPr id="0" name=""/>
        <dsp:cNvSpPr/>
      </dsp:nvSpPr>
      <dsp:spPr>
        <a:xfrm>
          <a:off x="527932" y="1496081"/>
          <a:ext cx="1795548" cy="179523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Specifik</a:t>
          </a:r>
          <a:r>
            <a:rPr lang="en-US" sz="1600" b="1" kern="1200" dirty="0"/>
            <a:t> </a:t>
          </a:r>
          <a:r>
            <a:rPr lang="en-US" sz="1600" b="1" kern="1200" dirty="0" err="1"/>
            <a:t>sipas</a:t>
          </a:r>
          <a:r>
            <a:rPr lang="en-US" sz="1600" b="1" kern="1200" dirty="0"/>
            <a:t> </a:t>
          </a:r>
          <a:r>
            <a:rPr lang="en-US" sz="1400" b="1" kern="1200" dirty="0" err="1"/>
            <a:t>kualifikimit</a:t>
          </a:r>
          <a:r>
            <a:rPr lang="en-US" sz="1600" b="1" kern="1200" dirty="0"/>
            <a:t>/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kursit</a:t>
          </a:r>
          <a:r>
            <a:rPr lang="en-US" sz="1600" b="1" kern="1200" dirty="0"/>
            <a:t> </a:t>
          </a:r>
          <a:r>
            <a:rPr lang="en-US" sz="1600" b="1" kern="1200" dirty="0" err="1"/>
            <a:t>përkatës</a:t>
          </a:r>
          <a:r>
            <a:rPr lang="en-US" sz="1600" b="1" kern="1200" dirty="0"/>
            <a:t> .</a:t>
          </a:r>
        </a:p>
      </dsp:txBody>
      <dsp:txXfrm>
        <a:off x="784439" y="1752591"/>
        <a:ext cx="1282534" cy="1282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F06B8-C589-48D6-9915-617CE2A1DFB6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1B956-E6DC-41F6-8FF7-06A69964E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67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1B956-E6DC-41F6-8FF7-06A69964E04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67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4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1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15E3F-522C-4928-8404-171BB0A20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1105F4-9DB0-43DD-A7D0-50DDD3434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32BED-C4F3-4221-96F6-BCF330A1B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74C41-848B-4C43-9B11-0B21D4A2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D1C4E-8F46-4B1F-86A3-6D2042107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904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D30EF-CC41-410E-9063-C711DBC31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C34DF-C5A3-47DD-99FB-516A960E9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57DF4-8754-4836-A877-BF28A0E8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E6626-62E7-42DB-950A-3DCC9E9E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049B9-C8E5-4C74-9801-BAC70265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556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F1ACD-F39E-4CD1-BCED-126B6D8B3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971195-B73B-4366-A5EC-839917A8D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FC6CA-9D76-4915-A677-2561B20E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284E1-5C25-425B-BD0F-94FEE7B0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3839-E53C-4564-8412-1BC34F7A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071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E65A9-C719-4190-BA3B-1C18990F6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4E793-5114-433B-BA7B-8F8C5E6F9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DD274-8725-4500-AF3F-DC41D04DE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16473-6EA0-45BF-A562-BB4BBEFD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FFE7A-989A-4C47-ADBC-0B74B8A7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0D8BD-CFD8-4999-AE80-09834EF89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471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17D2E-492A-4F93-86CC-2E100E43F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30DAF-0D87-4B96-BFC6-744EF9F69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004D2-E38B-4235-94E2-ECFEFA5C1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F19F00-9E3B-40EE-AB38-15BAFAED3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E8BDB-C9E8-43DE-AA2D-9B0A560EC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0A90A8-1F4B-4C3E-9743-EAEA21A47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F886FD-A231-43AA-99B3-8D94AC65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4557DE-3EDA-4088-AEB7-3BC666DA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198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27015-3269-4743-ABBB-F016C6946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71D15-157C-48AD-81AC-160429CF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21626E-7E4D-467A-9B1C-1A7E9B23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AA5D8-F0B6-4D99-B241-2B50CA7A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007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1A9F0E-CDEA-4BAC-A341-92D55FA6A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344AD9-448C-4E1A-B25A-C20C752DE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A7AAE-50AE-49CF-B5C9-6163F296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343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0F797-B8DE-4C6A-93F1-FB5C9ECF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1BB83-A1BA-43DF-BEA3-C65DF3AA4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3FCE61-E5FA-442E-8E62-D6C38A50A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10D15D-FFB8-4658-80EA-029544B6C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D9FC7-8EB4-4904-982F-6EEE2E16C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F41ED-74BE-4B62-8315-77F369C6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09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6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CC85B-55EB-48A7-A58B-235A91372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52176C-A859-425A-99FC-0E5E16738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7A9A8-071B-4F7E-8DCE-59A70A40B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29EBE-F346-4A8F-8B39-27B6774A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EF252-2847-426B-A5DE-6192B47E6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9EF82-026E-4F31-9E86-F5E40D49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455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384E-1330-4664-AED1-5AE6CC267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3675C3-AB07-446F-B79E-3CA849DCD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DD564-4B6C-4599-B585-5D4D385C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5CCA0-46A9-4C4F-AA11-EC6BD422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0A5D3-7096-42F2-9BB2-FAEB8088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2833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72B09A-35FA-4507-9E72-3C7AE6D98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976E56-4793-467B-AAFD-D14AFCD26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BA5F8-17B0-4C6A-A5FC-6CE1930D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551B9-EC2C-4E03-AB91-CFCED532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8354B-C1AE-4F43-8194-BAF39751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828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06D6A028-ECD7-4E7B-AA83-88A81B98F5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1026" y="1835150"/>
            <a:ext cx="1726406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29ADE115-9E3C-4236-BC01-DC3F117091A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36572" y="1835150"/>
            <a:ext cx="1726406" cy="3187700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616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3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3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5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1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63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1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7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DD396-5176-4A61-B1C6-95F1371E92F9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1CE5A-3040-414A-B55F-FC02F531C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3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EF3B3E-E71E-41F1-993B-ABA4C5EA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4FB05-7A36-4840-87E9-C2EFB065F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6FA78-2601-460A-89D2-7F9ED079C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63949-2246-4178-88E9-BC08BB1E53A2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04-06-2024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DC509-7931-49F4-92DA-1BF08A5B6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8DD23-A956-4FFC-B8D5-85F4CD17F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CFCA3-1638-4E05-B5B6-B4838373D17B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70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6290"/>
            <a:ext cx="7772400" cy="1676399"/>
          </a:xfrm>
        </p:spPr>
        <p:txBody>
          <a:bodyPr>
            <a:normAutofit fontScale="90000"/>
          </a:bodyPr>
          <a:lstStyle/>
          <a:p>
            <a:r>
              <a:rPr lang="de-CH" sz="2800" b="1" dirty="0">
                <a:solidFill>
                  <a:srgbClr val="0000FF"/>
                </a:solidFill>
              </a:rPr>
              <a:t>MODULI 3</a:t>
            </a:r>
            <a:br>
              <a:rPr lang="en-US" sz="2800" dirty="0">
                <a:solidFill>
                  <a:srgbClr val="0000FF"/>
                </a:solidFill>
              </a:rPr>
            </a:br>
            <a:r>
              <a:rPr lang="de-CH" sz="2800" b="1" dirty="0">
                <a:solidFill>
                  <a:srgbClr val="0000FF"/>
                </a:solidFill>
              </a:rPr>
              <a:t>“PLANIFIKIMI, ORGANIZIMI DHE KOORDINIMI I PPB ”</a:t>
            </a:r>
            <a:br>
              <a:rPr lang="en-US" sz="2800" dirty="0">
                <a:solidFill>
                  <a:srgbClr val="0000FF"/>
                </a:solidFill>
              </a:rPr>
            </a:b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572000"/>
            <a:ext cx="6400800" cy="838200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en-US" sz="2000" dirty="0" err="1">
                <a:solidFill>
                  <a:schemeClr val="tx1"/>
                </a:solidFill>
              </a:rPr>
              <a:t>Albina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Buci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en-US" sz="2000" dirty="0" err="1">
                <a:solidFill>
                  <a:schemeClr val="tx1"/>
                </a:solidFill>
              </a:rPr>
              <a:t>Julinda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Sinani</a:t>
            </a:r>
            <a:endParaRPr lang="en-US" sz="2000" dirty="0">
              <a:solidFill>
                <a:schemeClr val="tx1"/>
              </a:solidFill>
            </a:endParaRPr>
          </a:p>
          <a:p>
            <a:pPr algn="r"/>
            <a:r>
              <a:rPr lang="en-US" sz="2000" dirty="0" err="1">
                <a:solidFill>
                  <a:schemeClr val="tx1"/>
                </a:solidFill>
              </a:rPr>
              <a:t>Agjencia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Kombëtare</a:t>
            </a:r>
            <a:r>
              <a:rPr lang="en-US" sz="2000" dirty="0">
                <a:solidFill>
                  <a:schemeClr val="tx1"/>
                </a:solidFill>
              </a:rPr>
              <a:t> e AFP </a:t>
            </a:r>
            <a:r>
              <a:rPr lang="en-US" sz="2000" dirty="0" err="1">
                <a:solidFill>
                  <a:schemeClr val="tx1"/>
                </a:solidFill>
              </a:rPr>
              <a:t>dhe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Kualifikimeve</a:t>
            </a:r>
            <a:endParaRPr lang="en-US" sz="2000" dirty="0">
              <a:solidFill>
                <a:schemeClr val="tx1"/>
              </a:solidFill>
            </a:endParaRPr>
          </a:p>
          <a:p>
            <a:pPr algn="r"/>
            <a:r>
              <a:rPr lang="en-US" sz="1600" b="1" dirty="0" err="1">
                <a:solidFill>
                  <a:schemeClr val="tx1"/>
                </a:solidFill>
              </a:rPr>
              <a:t>Lezhë</a:t>
            </a:r>
            <a:r>
              <a:rPr lang="en-US" sz="1600" b="1" dirty="0">
                <a:solidFill>
                  <a:schemeClr val="tx1"/>
                </a:solidFill>
              </a:rPr>
              <a:t>, 29 </a:t>
            </a:r>
            <a:r>
              <a:rPr lang="en-US" sz="1600" b="1" dirty="0" err="1">
                <a:solidFill>
                  <a:schemeClr val="tx1"/>
                </a:solidFill>
              </a:rPr>
              <a:t>maj</a:t>
            </a:r>
            <a:r>
              <a:rPr lang="en-US" sz="1600" b="1" dirty="0">
                <a:solidFill>
                  <a:schemeClr val="tx1"/>
                </a:solidFill>
              </a:rPr>
              <a:t> 2024</a:t>
            </a:r>
          </a:p>
          <a:p>
            <a:pPr algn="r"/>
            <a:endParaRPr lang="en-US" sz="1600" b="1" dirty="0">
              <a:solidFill>
                <a:schemeClr val="tx1"/>
              </a:solidFill>
            </a:endParaRPr>
          </a:p>
        </p:txBody>
      </p:sp>
      <p:pic>
        <p:nvPicPr>
          <p:cNvPr id="4" name="Picture 3" descr="AKAFP">
            <a:extLst>
              <a:ext uri="{FF2B5EF4-FFF2-40B4-BE49-F238E27FC236}">
                <a16:creationId xmlns:a16="http://schemas.microsoft.com/office/drawing/2014/main" id="{E66B5111-18CA-EC56-5A45-E1B6667220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1665515" cy="6318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7A6F22-6308-220B-8060-260E36C57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3"/>
            <a:ext cx="715608" cy="7859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EE8AD3-E6CE-4BBA-A307-803BAF0810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715000"/>
            <a:ext cx="8337333" cy="73215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14600"/>
            <a:ext cx="4648200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77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72733"/>
            <a:ext cx="7886700" cy="6151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err="1"/>
              <a:t>Përgatitja</a:t>
            </a:r>
            <a:r>
              <a:rPr lang="en-US" sz="3200" b="1" dirty="0"/>
              <a:t> e </a:t>
            </a:r>
            <a:r>
              <a:rPr lang="en-US" sz="3200" b="1" dirty="0" err="1"/>
              <a:t>planit</a:t>
            </a:r>
            <a:r>
              <a:rPr lang="en-US" sz="3200" b="1" dirty="0"/>
              <a:t> </a:t>
            </a:r>
            <a:r>
              <a:rPr lang="en-US" sz="3200" b="1" dirty="0" err="1"/>
              <a:t>ditar</a:t>
            </a:r>
            <a:r>
              <a:rPr lang="en-US" sz="3200" b="1" dirty="0"/>
              <a:t> </a:t>
            </a:r>
            <a:r>
              <a:rPr lang="en-US" sz="3200" b="1" dirty="0" err="1"/>
              <a:t>për</a:t>
            </a:r>
            <a:r>
              <a:rPr lang="en-US" sz="3200" b="1" dirty="0"/>
              <a:t> </a:t>
            </a:r>
            <a:r>
              <a:rPr lang="en-US" sz="3200" b="1" dirty="0" err="1"/>
              <a:t>modulet</a:t>
            </a:r>
            <a:r>
              <a:rPr lang="en-US" sz="3200" b="1" dirty="0"/>
              <a:t> </a:t>
            </a:r>
            <a:r>
              <a:rPr lang="en-US" sz="3200" b="1" dirty="0" err="1"/>
              <a:t>profesionale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970" y="6425046"/>
            <a:ext cx="5272088" cy="585357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955353" y="1676400"/>
            <a:ext cx="4911635" cy="2804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Punë</a:t>
            </a:r>
            <a:r>
              <a:rPr lang="en-US" sz="2400" b="1" dirty="0"/>
              <a:t> me </a:t>
            </a:r>
            <a:r>
              <a:rPr lang="en-US" sz="2400" b="1" dirty="0" err="1"/>
              <a:t>grupe</a:t>
            </a:r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r>
              <a:rPr lang="en-US" sz="2400" b="1" dirty="0" err="1"/>
              <a:t>Hartimi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një</a:t>
            </a:r>
            <a:r>
              <a:rPr lang="en-US" sz="2400" b="1" dirty="0"/>
              <a:t> </a:t>
            </a:r>
            <a:r>
              <a:rPr lang="en-US" sz="2400" b="1" dirty="0" err="1"/>
              <a:t>plani</a:t>
            </a:r>
            <a:r>
              <a:rPr lang="en-US" sz="2400" b="1" dirty="0"/>
              <a:t> </a:t>
            </a:r>
            <a:r>
              <a:rPr lang="en-US" sz="2400" b="1" dirty="0" err="1"/>
              <a:t>ditar</a:t>
            </a:r>
            <a:r>
              <a:rPr lang="en-US" sz="2400" b="1" dirty="0"/>
              <a:t> </a:t>
            </a:r>
            <a:r>
              <a:rPr lang="en-US" sz="2400" b="1" dirty="0" err="1"/>
              <a:t>për</a:t>
            </a:r>
            <a:r>
              <a:rPr lang="en-US" sz="2400" b="1" dirty="0"/>
              <a:t> </a:t>
            </a:r>
            <a:r>
              <a:rPr lang="en-US" sz="2400" b="1" dirty="0" err="1"/>
              <a:t>praktikën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09600" y="517526"/>
            <a:ext cx="827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38118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Shih </a:t>
            </a:r>
            <a:r>
              <a:rPr lang="en-US" dirty="0" err="1"/>
              <a:t>formatin</a:t>
            </a:r>
            <a:r>
              <a:rPr lang="en-US" dirty="0"/>
              <a:t> e </a:t>
            </a:r>
            <a:r>
              <a:rPr lang="en-US" dirty="0" err="1"/>
              <a:t>ditarit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mësimit</a:t>
            </a:r>
            <a:r>
              <a:rPr lang="en-US" dirty="0"/>
              <a:t> </a:t>
            </a:r>
            <a:r>
              <a:rPr lang="en-US" dirty="0" err="1"/>
              <a:t>praktik</a:t>
            </a:r>
            <a:endParaRPr lang="en-US" dirty="0"/>
          </a:p>
        </p:txBody>
      </p:sp>
      <p:pic>
        <p:nvPicPr>
          <p:cNvPr id="4" name="Picture 3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970" y="64250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25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 err="1"/>
              <a:t>Grafiku</a:t>
            </a:r>
            <a:r>
              <a:rPr lang="en-US" sz="4000" b="1" dirty="0"/>
              <a:t> </a:t>
            </a:r>
            <a:r>
              <a:rPr lang="en-US" sz="4000" b="1" dirty="0" err="1"/>
              <a:t>i</a:t>
            </a:r>
            <a:r>
              <a:rPr lang="en-US" sz="4000" b="1" dirty="0"/>
              <a:t> </a:t>
            </a:r>
            <a:r>
              <a:rPr lang="en-US" sz="4000" b="1" dirty="0" err="1"/>
              <a:t>praktikës</a:t>
            </a:r>
            <a:r>
              <a:rPr lang="en-US" sz="4000" b="1" dirty="0"/>
              <a:t> </a:t>
            </a:r>
            <a:r>
              <a:rPr lang="en-US" sz="4000" b="1" dirty="0" err="1"/>
              <a:t>profesionale</a:t>
            </a:r>
            <a:r>
              <a:rPr lang="en-US" sz="4000" b="1" dirty="0"/>
              <a:t> </a:t>
            </a:r>
            <a:r>
              <a:rPr lang="en-US" sz="4000" b="1" dirty="0" err="1"/>
              <a:t>në</a:t>
            </a:r>
            <a:r>
              <a:rPr lang="en-US" sz="4000" b="1" dirty="0"/>
              <a:t> </a:t>
            </a:r>
            <a:r>
              <a:rPr lang="en-US" sz="4000" b="1" dirty="0" err="1"/>
              <a:t>biznes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Përfshin</a:t>
            </a:r>
            <a:r>
              <a:rPr lang="en-US" dirty="0"/>
              <a:t> </a:t>
            </a:r>
            <a:r>
              <a:rPr lang="en-US" dirty="0" err="1"/>
              <a:t>grafikun</a:t>
            </a:r>
            <a:r>
              <a:rPr lang="en-US" dirty="0"/>
              <a:t> e </a:t>
            </a:r>
            <a:r>
              <a:rPr lang="en-US" dirty="0" err="1"/>
              <a:t>shpërndarjes</a:t>
            </a:r>
            <a:r>
              <a:rPr lang="en-US" dirty="0"/>
              <a:t> </a:t>
            </a:r>
            <a:r>
              <a:rPr lang="en-US" dirty="0" err="1"/>
              <a:t>kohore</a:t>
            </a:r>
            <a:r>
              <a:rPr lang="en-US" dirty="0"/>
              <a:t>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praktikave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klasave</a:t>
            </a:r>
            <a:r>
              <a:rPr lang="en-US" dirty="0"/>
              <a:t>/</a:t>
            </a:r>
            <a:r>
              <a:rPr lang="en-US" dirty="0" err="1"/>
              <a:t>kurseve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biznese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ndryshme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Përfshin</a:t>
            </a:r>
            <a:r>
              <a:rPr lang="en-US" dirty="0"/>
              <a:t> </a:t>
            </a:r>
            <a:r>
              <a:rPr lang="en-US" dirty="0" err="1"/>
              <a:t>grafikun</a:t>
            </a:r>
            <a:r>
              <a:rPr lang="en-US" dirty="0"/>
              <a:t> e </a:t>
            </a:r>
            <a:r>
              <a:rPr lang="en-US" dirty="0" err="1"/>
              <a:t>shpërndarjes</a:t>
            </a:r>
            <a:r>
              <a:rPr lang="en-US" dirty="0"/>
              <a:t> </a:t>
            </a:r>
            <a:r>
              <a:rPr lang="en-US" dirty="0" err="1"/>
              <a:t>kohore</a:t>
            </a:r>
            <a:r>
              <a:rPr lang="en-US" dirty="0"/>
              <a:t> </a:t>
            </a:r>
            <a:r>
              <a:rPr lang="en-US" dirty="0" err="1"/>
              <a:t>individuale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nxënësve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poste </a:t>
            </a:r>
            <a:r>
              <a:rPr lang="en-US" dirty="0" err="1"/>
              <a:t>pune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caktuara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bizneset</a:t>
            </a:r>
            <a:r>
              <a:rPr lang="en-US" dirty="0"/>
              <a:t> </a:t>
            </a:r>
            <a:r>
              <a:rPr lang="en-US" dirty="0" err="1"/>
              <a:t>përkatëse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1517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264" y="215982"/>
            <a:ext cx="7886700" cy="98054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/>
              <a:t>Seanca</a:t>
            </a:r>
            <a:r>
              <a:rPr lang="en-US" sz="2800" b="1" dirty="0"/>
              <a:t>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264" y="137160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FF0000"/>
                </a:solidFill>
              </a:rPr>
              <a:t>Punë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në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grupe</a:t>
            </a:r>
            <a:r>
              <a:rPr lang="en-US" sz="2400" dirty="0"/>
              <a:t> – </a:t>
            </a:r>
            <a:r>
              <a:rPr lang="en-US" sz="2400" dirty="0" err="1"/>
              <a:t>Simulim</a:t>
            </a:r>
            <a:r>
              <a:rPr lang="en-US" sz="2400" dirty="0"/>
              <a:t> “</a:t>
            </a:r>
            <a:r>
              <a:rPr lang="en-US" sz="2400" dirty="0" err="1"/>
              <a:t>Organizimi</a:t>
            </a:r>
            <a:r>
              <a:rPr lang="en-US" sz="2400" dirty="0"/>
              <a:t> </a:t>
            </a:r>
            <a:r>
              <a:rPr lang="en-US" sz="2400" dirty="0" err="1"/>
              <a:t>dhe</a:t>
            </a:r>
            <a:r>
              <a:rPr lang="en-US" sz="2400" dirty="0"/>
              <a:t> </a:t>
            </a:r>
            <a:r>
              <a:rPr lang="en-US" sz="2400" dirty="0" err="1"/>
              <a:t>koordinimi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PPB”  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0000FF"/>
                </a:solidFill>
              </a:rPr>
              <a:t>Faza</a:t>
            </a:r>
            <a:r>
              <a:rPr lang="en-US" sz="2400" b="1" dirty="0">
                <a:solidFill>
                  <a:srgbClr val="0000FF"/>
                </a:solidFill>
              </a:rPr>
              <a:t> I:</a:t>
            </a:r>
            <a:r>
              <a:rPr lang="en-US" sz="2400" dirty="0"/>
              <a:t>                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Ndarja</a:t>
            </a:r>
            <a:r>
              <a:rPr lang="en-US" sz="1800" dirty="0"/>
              <a:t> </a:t>
            </a:r>
            <a:r>
              <a:rPr lang="en-US" sz="1800" dirty="0" err="1"/>
              <a:t>në</a:t>
            </a:r>
            <a:r>
              <a:rPr lang="en-US" sz="1800" dirty="0"/>
              <a:t> </a:t>
            </a:r>
            <a:r>
              <a:rPr lang="en-US" sz="1800" dirty="0" err="1"/>
              <a:t>grupe</a:t>
            </a:r>
            <a:r>
              <a:rPr lang="en-US" sz="1800" dirty="0"/>
              <a:t> me 4 persona.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Ndarja</a:t>
            </a:r>
            <a:r>
              <a:rPr lang="en-US" sz="1800" dirty="0"/>
              <a:t> e </a:t>
            </a:r>
            <a:r>
              <a:rPr lang="en-US" sz="1800" dirty="0" err="1"/>
              <a:t>roleve</a:t>
            </a:r>
            <a:r>
              <a:rPr lang="en-US" sz="1800" dirty="0"/>
              <a:t> </a:t>
            </a:r>
            <a:r>
              <a:rPr lang="en-US" sz="1800" dirty="0" err="1"/>
              <a:t>brenda</a:t>
            </a:r>
            <a:r>
              <a:rPr lang="en-US" sz="1800" dirty="0"/>
              <a:t> </a:t>
            </a:r>
            <a:r>
              <a:rPr lang="en-US" sz="1800" dirty="0" err="1"/>
              <a:t>grupeve</a:t>
            </a:r>
            <a:r>
              <a:rPr lang="en-US" sz="1800" dirty="0"/>
              <a:t> </a:t>
            </a:r>
            <a:r>
              <a:rPr lang="en-US" sz="1800" dirty="0" err="1"/>
              <a:t>të</a:t>
            </a:r>
            <a:r>
              <a:rPr lang="en-US" sz="1800" dirty="0"/>
              <a:t> </a:t>
            </a:r>
            <a:r>
              <a:rPr lang="en-US" sz="1800" dirty="0" err="1"/>
              <a:t>vogla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Zgjedhja</a:t>
            </a:r>
            <a:r>
              <a:rPr lang="en-US" sz="1800" dirty="0"/>
              <a:t> e </a:t>
            </a:r>
            <a:r>
              <a:rPr lang="en-US" sz="1800" dirty="0" err="1"/>
              <a:t>raportuesit</a:t>
            </a:r>
            <a:r>
              <a:rPr lang="en-US" sz="1800" dirty="0"/>
              <a:t> </a:t>
            </a:r>
            <a:r>
              <a:rPr lang="en-US" sz="1800" dirty="0" err="1"/>
              <a:t>të</a:t>
            </a:r>
            <a:r>
              <a:rPr lang="en-US" sz="1800" dirty="0"/>
              <a:t> </a:t>
            </a:r>
            <a:r>
              <a:rPr lang="en-US" sz="1800" dirty="0" err="1"/>
              <a:t>grupit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Sqarimi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situatës</a:t>
            </a:r>
            <a:r>
              <a:rPr lang="en-US" sz="1800" dirty="0"/>
              <a:t>, </a:t>
            </a:r>
            <a:r>
              <a:rPr lang="en-US" sz="1800" dirty="0" err="1"/>
              <a:t>grupeve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Realizimi</a:t>
            </a:r>
            <a:r>
              <a:rPr lang="en-US" sz="1800" dirty="0"/>
              <a:t> I </a:t>
            </a:r>
            <a:r>
              <a:rPr lang="en-US" sz="1800" dirty="0" err="1"/>
              <a:t>situatës</a:t>
            </a:r>
            <a:r>
              <a:rPr lang="en-US" sz="1800" dirty="0"/>
              <a:t>/</a:t>
            </a:r>
            <a:r>
              <a:rPr lang="en-US" sz="1800" dirty="0" err="1"/>
              <a:t>roleve</a:t>
            </a:r>
            <a:r>
              <a:rPr lang="en-US" sz="1800" dirty="0"/>
              <a:t> </a:t>
            </a:r>
            <a:r>
              <a:rPr lang="en-US" sz="1800" dirty="0" err="1"/>
              <a:t>brenda</a:t>
            </a:r>
            <a:r>
              <a:rPr lang="en-US" sz="1800" dirty="0"/>
              <a:t> </a:t>
            </a:r>
            <a:r>
              <a:rPr lang="en-US" sz="1800" dirty="0" err="1"/>
              <a:t>grupeve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err="1"/>
              <a:t>Prezantimi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rezultateve</a:t>
            </a:r>
            <a:r>
              <a:rPr lang="en-US" sz="1800" dirty="0"/>
              <a:t> </a:t>
            </a:r>
            <a:r>
              <a:rPr lang="en-US" sz="1800" dirty="0" err="1"/>
              <a:t>të</a:t>
            </a:r>
            <a:r>
              <a:rPr lang="en-US" sz="1800" dirty="0"/>
              <a:t> </a:t>
            </a:r>
            <a:r>
              <a:rPr lang="en-US" sz="1800" dirty="0" err="1"/>
              <a:t>punës</a:t>
            </a:r>
            <a:r>
              <a:rPr lang="en-US" sz="1800" dirty="0"/>
              <a:t> </a:t>
            </a:r>
            <a:r>
              <a:rPr lang="en-US" sz="1800" dirty="0" err="1"/>
              <a:t>në</a:t>
            </a:r>
            <a:r>
              <a:rPr lang="en-US" sz="1800" dirty="0"/>
              <a:t> </a:t>
            </a:r>
            <a:r>
              <a:rPr lang="en-US" sz="1800" dirty="0" err="1"/>
              <a:t>grupe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2400" b="1" dirty="0" err="1">
                <a:solidFill>
                  <a:srgbClr val="0000FF"/>
                </a:solidFill>
              </a:rPr>
              <a:t>Faza</a:t>
            </a:r>
            <a:r>
              <a:rPr lang="en-US" sz="2400" b="1" dirty="0">
                <a:solidFill>
                  <a:srgbClr val="0000FF"/>
                </a:solidFill>
              </a:rPr>
              <a:t> II:</a:t>
            </a:r>
          </a:p>
          <a:p>
            <a:pPr marL="342900" indent="-342900">
              <a:buAutoNum type="arabicPeriod"/>
            </a:pPr>
            <a:r>
              <a:rPr lang="en-US" sz="1800" dirty="0" err="1"/>
              <a:t>Bindja</a:t>
            </a:r>
            <a:r>
              <a:rPr lang="en-US" sz="1800" dirty="0"/>
              <a:t> e </a:t>
            </a:r>
            <a:r>
              <a:rPr lang="en-US" sz="1800" dirty="0" err="1"/>
              <a:t>përfaqësuesit</a:t>
            </a:r>
            <a:r>
              <a:rPr lang="en-US" sz="1800" dirty="0"/>
              <a:t> </a:t>
            </a:r>
            <a:r>
              <a:rPr lang="en-US" sz="1800" dirty="0" err="1"/>
              <a:t>të</a:t>
            </a:r>
            <a:r>
              <a:rPr lang="en-US" sz="1800" dirty="0"/>
              <a:t> </a:t>
            </a:r>
            <a:r>
              <a:rPr lang="en-US" sz="1800" dirty="0" err="1"/>
              <a:t>biznesit</a:t>
            </a:r>
            <a:r>
              <a:rPr lang="en-US" sz="1800" dirty="0"/>
              <a:t> </a:t>
            </a:r>
            <a:r>
              <a:rPr lang="en-US" sz="1800" dirty="0" err="1"/>
              <a:t>për</a:t>
            </a:r>
            <a:r>
              <a:rPr lang="en-US" sz="1800" dirty="0"/>
              <a:t> </a:t>
            </a:r>
            <a:r>
              <a:rPr lang="en-US" sz="1800" dirty="0" err="1"/>
              <a:t>të</a:t>
            </a:r>
            <a:r>
              <a:rPr lang="en-US" sz="1800" dirty="0"/>
              <a:t> </a:t>
            </a:r>
            <a:r>
              <a:rPr lang="en-US" sz="1800" dirty="0" err="1"/>
              <a:t>realizuar</a:t>
            </a:r>
            <a:r>
              <a:rPr lang="en-US" sz="1800" dirty="0"/>
              <a:t> PP </a:t>
            </a:r>
            <a:r>
              <a:rPr lang="en-US" sz="1800" dirty="0" err="1"/>
              <a:t>të</a:t>
            </a:r>
            <a:r>
              <a:rPr lang="en-US" sz="1800" dirty="0"/>
              <a:t> </a:t>
            </a:r>
            <a:r>
              <a:rPr lang="en-US" sz="1800" dirty="0" err="1"/>
              <a:t>planifikuar</a:t>
            </a:r>
            <a:r>
              <a:rPr lang="en-US" sz="1800" dirty="0"/>
              <a:t>.</a:t>
            </a:r>
          </a:p>
          <a:p>
            <a:pPr marL="342900" indent="-342900">
              <a:buAutoNum type="arabicPeriod"/>
            </a:pPr>
            <a:r>
              <a:rPr lang="en-US" sz="1800" dirty="0" err="1"/>
              <a:t>Diskutime</a:t>
            </a:r>
            <a:r>
              <a:rPr lang="en-US" sz="1800" dirty="0"/>
              <a:t> </a:t>
            </a:r>
            <a:r>
              <a:rPr lang="en-US" sz="1800" dirty="0" err="1"/>
              <a:t>dhe</a:t>
            </a:r>
            <a:r>
              <a:rPr lang="en-US" sz="1800" dirty="0"/>
              <a:t> </a:t>
            </a:r>
            <a:r>
              <a:rPr lang="en-US" sz="1800" dirty="0" err="1"/>
              <a:t>fidbek</a:t>
            </a:r>
            <a:r>
              <a:rPr lang="en-US" sz="1800" dirty="0"/>
              <a:t> </a:t>
            </a:r>
            <a:r>
              <a:rPr lang="en-US" sz="1800" dirty="0" err="1"/>
              <a:t>mbi</a:t>
            </a:r>
            <a:r>
              <a:rPr lang="en-US" sz="1800" dirty="0"/>
              <a:t> </a:t>
            </a:r>
            <a:r>
              <a:rPr lang="en-US" sz="1800" dirty="0" err="1"/>
              <a:t>punë</a:t>
            </a:r>
            <a:r>
              <a:rPr lang="en-US" sz="1800" dirty="0"/>
              <a:t> </a:t>
            </a:r>
            <a:r>
              <a:rPr lang="en-US" sz="1800" dirty="0" err="1"/>
              <a:t>në</a:t>
            </a:r>
            <a:r>
              <a:rPr lang="en-US" sz="1800" dirty="0"/>
              <a:t> </a:t>
            </a:r>
            <a:r>
              <a:rPr lang="en-US" sz="1800" dirty="0" err="1"/>
              <a:t>grupe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pic>
        <p:nvPicPr>
          <p:cNvPr id="4" name="Picture 3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970" y="64250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60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26069" y="3657600"/>
            <a:ext cx="2368062" cy="230475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7" name="Down Ribbon 6"/>
          <p:cNvSpPr/>
          <p:nvPr/>
        </p:nvSpPr>
        <p:spPr>
          <a:xfrm>
            <a:off x="76200" y="1857730"/>
            <a:ext cx="9067800" cy="134424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/>
              <a:t>Faleminderit</a:t>
            </a:r>
            <a:r>
              <a:rPr lang="en-US" sz="60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75710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1560" y="464116"/>
            <a:ext cx="87161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/>
            <a:r>
              <a:rPr lang="de-CH" sz="2000" b="1" dirty="0">
                <a:solidFill>
                  <a:prstClr val="black"/>
                </a:solidFill>
              </a:rPr>
              <a:t>MODULI 3 – Seanca 2</a:t>
            </a:r>
            <a:endParaRPr lang="en-US" sz="2000" dirty="0">
              <a:solidFill>
                <a:prstClr val="black"/>
              </a:solidFill>
            </a:endParaRPr>
          </a:p>
          <a:p>
            <a:pPr algn="ctr" defTabSz="457200"/>
            <a:endParaRPr lang="de-CH" b="1" dirty="0">
              <a:solidFill>
                <a:prstClr val="black"/>
              </a:solidFill>
            </a:endParaRPr>
          </a:p>
          <a:p>
            <a:pPr algn="ctr" defTabSz="457200"/>
            <a:r>
              <a:rPr lang="de-CH" sz="2400" b="1" dirty="0">
                <a:solidFill>
                  <a:prstClr val="black"/>
                </a:solidFill>
              </a:rPr>
              <a:t>“</a:t>
            </a:r>
            <a:r>
              <a:rPr lang="de-CH" sz="2400" b="1" dirty="0"/>
              <a:t>Organizimi dhe koordinimi i praktikave profesionale në biznes</a:t>
            </a:r>
            <a:r>
              <a:rPr lang="de-CH" sz="2400" b="1" dirty="0">
                <a:solidFill>
                  <a:prstClr val="black"/>
                </a:solidFill>
              </a:rPr>
              <a:t>“</a:t>
            </a:r>
            <a:endParaRPr lang="en-US" sz="2400" dirty="0"/>
          </a:p>
          <a:p>
            <a:pPr algn="ctr" defTabSz="457200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12334" y="6207681"/>
            <a:ext cx="5258264" cy="6503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7A6F22-6308-220B-8060-260E36C57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529" y="-36792"/>
            <a:ext cx="715608" cy="785957"/>
          </a:xfrm>
          <a:prstGeom prst="rect">
            <a:avLst/>
          </a:prstGeom>
        </p:spPr>
      </p:pic>
      <p:pic>
        <p:nvPicPr>
          <p:cNvPr id="9" name="Picture 8" descr="AKAFP">
            <a:extLst>
              <a:ext uri="{FF2B5EF4-FFF2-40B4-BE49-F238E27FC236}">
                <a16:creationId xmlns:a16="http://schemas.microsoft.com/office/drawing/2014/main" id="{E66B5111-18CA-EC56-5A45-E1B6667220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3"/>
            <a:ext cx="1665515" cy="6318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066581873"/>
              </p:ext>
            </p:extLst>
          </p:nvPr>
        </p:nvGraphicFramePr>
        <p:xfrm>
          <a:off x="1143000" y="1524000"/>
          <a:ext cx="7391400" cy="4748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0650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EE8AD3-E6CE-4BBA-A307-803BAF0810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710" y="6120243"/>
            <a:ext cx="5272088" cy="732155"/>
          </a:xfrm>
          <a:prstGeom prst="rect">
            <a:avLst/>
          </a:prstGeom>
        </p:spPr>
      </p:pic>
      <p:pic>
        <p:nvPicPr>
          <p:cNvPr id="3" name="Picture 2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9600" y="609600"/>
            <a:ext cx="80503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/>
              <a:t>Analiza</a:t>
            </a:r>
            <a:r>
              <a:rPr lang="en-US" sz="2800" b="1" dirty="0"/>
              <a:t> e </a:t>
            </a:r>
            <a:r>
              <a:rPr lang="en-US" sz="2800" b="1" dirty="0" err="1"/>
              <a:t>moduleve</a:t>
            </a:r>
            <a:r>
              <a:rPr lang="en-US" sz="2800" b="1" dirty="0"/>
              <a:t> </a:t>
            </a:r>
            <a:r>
              <a:rPr lang="en-US" sz="2800" b="1" dirty="0" err="1"/>
              <a:t>dhe</a:t>
            </a:r>
            <a:r>
              <a:rPr lang="en-US" sz="2800" b="1" dirty="0"/>
              <a:t> </a:t>
            </a:r>
            <a:r>
              <a:rPr lang="en-US" sz="2800" b="1" dirty="0" err="1"/>
              <a:t>përgatitja</a:t>
            </a:r>
            <a:r>
              <a:rPr lang="en-US" sz="2800" b="1" dirty="0"/>
              <a:t> e </a:t>
            </a:r>
            <a:r>
              <a:rPr lang="en-US" sz="2800" b="1" dirty="0" err="1"/>
              <a:t>planeve</a:t>
            </a:r>
            <a:r>
              <a:rPr lang="en-US" sz="2800" b="1" dirty="0"/>
              <a:t> </a:t>
            </a:r>
            <a:r>
              <a:rPr lang="en-US" sz="2800" b="1" dirty="0" err="1"/>
              <a:t>të</a:t>
            </a:r>
            <a:r>
              <a:rPr lang="en-US" sz="2800" b="1" dirty="0"/>
              <a:t> </a:t>
            </a:r>
            <a:r>
              <a:rPr lang="en-US" sz="2800" b="1" dirty="0" err="1"/>
              <a:t>praktikës</a:t>
            </a:r>
            <a:endParaRPr lang="en-US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547237" y="2239003"/>
            <a:ext cx="7909034" cy="42473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/>
              <a:t>Përcaktimi</a:t>
            </a:r>
            <a:r>
              <a:rPr lang="en-US" dirty="0"/>
              <a:t> i </a:t>
            </a:r>
            <a:r>
              <a:rPr lang="en-US" dirty="0" err="1"/>
              <a:t>ofertës</a:t>
            </a:r>
            <a:r>
              <a:rPr lang="en-US" dirty="0"/>
              <a:t> </a:t>
            </a:r>
            <a:r>
              <a:rPr lang="en-US" dirty="0" err="1"/>
              <a:t>mësimore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kualifikime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 (</a:t>
            </a:r>
            <a:r>
              <a:rPr lang="en-US" dirty="0" err="1"/>
              <a:t>Dr</a:t>
            </a:r>
            <a:r>
              <a:rPr lang="en-US" dirty="0"/>
              <a:t>/</a:t>
            </a:r>
            <a:r>
              <a:rPr lang="en-US" dirty="0" err="1"/>
              <a:t>Pr</a:t>
            </a:r>
            <a:r>
              <a:rPr lang="en-US" dirty="0"/>
              <a:t>). 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Analiza</a:t>
            </a:r>
            <a:r>
              <a:rPr lang="en-US" dirty="0"/>
              <a:t> e </a:t>
            </a:r>
            <a:r>
              <a:rPr lang="en-US" dirty="0" err="1"/>
              <a:t>skeletkurrikulës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çdo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/Pr.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Përzgjedhja</a:t>
            </a:r>
            <a:r>
              <a:rPr lang="en-US" dirty="0"/>
              <a:t> e </a:t>
            </a:r>
            <a:r>
              <a:rPr lang="en-US" dirty="0" err="1"/>
              <a:t>moduleve</a:t>
            </a:r>
            <a:r>
              <a:rPr lang="en-US" dirty="0"/>
              <a:t> me </a:t>
            </a:r>
            <a:r>
              <a:rPr lang="en-US" dirty="0" err="1"/>
              <a:t>zgjedhje</a:t>
            </a:r>
            <a:r>
              <a:rPr lang="en-US" dirty="0"/>
              <a:t> </a:t>
            </a:r>
            <a:r>
              <a:rPr lang="en-US" dirty="0" err="1"/>
              <a:t>që</a:t>
            </a:r>
            <a:r>
              <a:rPr lang="en-US" dirty="0"/>
              <a:t> do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ofrohen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vitin</a:t>
            </a:r>
            <a:r>
              <a:rPr lang="en-US" dirty="0"/>
              <a:t> </a:t>
            </a:r>
            <a:r>
              <a:rPr lang="en-US" dirty="0" err="1"/>
              <a:t>shkollor</a:t>
            </a:r>
            <a:r>
              <a:rPr lang="en-US" dirty="0"/>
              <a:t> </a:t>
            </a:r>
            <a:r>
              <a:rPr lang="en-US" dirty="0" err="1"/>
              <a:t>pasardhës</a:t>
            </a:r>
            <a:r>
              <a:rPr lang="en-US" dirty="0"/>
              <a:t>;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Përcaktimi</a:t>
            </a:r>
            <a:r>
              <a:rPr lang="en-US" dirty="0"/>
              <a:t> i </a:t>
            </a:r>
            <a:r>
              <a:rPr lang="en-US" dirty="0" err="1"/>
              <a:t>moduleve</a:t>
            </a:r>
            <a:r>
              <a:rPr lang="en-US" dirty="0"/>
              <a:t> (RN-</a:t>
            </a:r>
            <a:r>
              <a:rPr lang="en-US" dirty="0" err="1"/>
              <a:t>ve</a:t>
            </a:r>
            <a:r>
              <a:rPr lang="en-US" dirty="0"/>
              <a:t>) </a:t>
            </a:r>
            <a:r>
              <a:rPr lang="en-US" dirty="0" err="1"/>
              <a:t>që</a:t>
            </a:r>
            <a:r>
              <a:rPr lang="en-US" dirty="0"/>
              <a:t> do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realizohen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biznes</a:t>
            </a:r>
            <a:r>
              <a:rPr lang="en-US" dirty="0"/>
              <a:t>.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Informimi</a:t>
            </a:r>
            <a:r>
              <a:rPr lang="en-US" dirty="0"/>
              <a:t> i </a:t>
            </a:r>
            <a:r>
              <a:rPr lang="en-US" dirty="0" err="1"/>
              <a:t>çdo</a:t>
            </a:r>
            <a:r>
              <a:rPr lang="en-US" dirty="0"/>
              <a:t> </a:t>
            </a:r>
            <a:r>
              <a:rPr lang="en-US" dirty="0" err="1"/>
              <a:t>departamenti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NjZh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</a:t>
            </a:r>
            <a:r>
              <a:rPr lang="en-US" dirty="0" err="1"/>
              <a:t>ofertën</a:t>
            </a:r>
            <a:r>
              <a:rPr lang="en-US" dirty="0"/>
              <a:t> </a:t>
            </a:r>
            <a:r>
              <a:rPr lang="en-US" dirty="0" err="1"/>
              <a:t>mësimore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përzgjedhur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vitin</a:t>
            </a:r>
            <a:r>
              <a:rPr lang="en-US" dirty="0"/>
              <a:t> </a:t>
            </a:r>
            <a:r>
              <a:rPr lang="en-US" dirty="0" err="1"/>
              <a:t>shkollor</a:t>
            </a:r>
            <a:r>
              <a:rPr lang="en-US" dirty="0"/>
              <a:t>.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Vlerësimi</a:t>
            </a:r>
            <a:r>
              <a:rPr lang="en-US" dirty="0"/>
              <a:t> i </a:t>
            </a:r>
            <a:r>
              <a:rPr lang="en-US" dirty="0" err="1"/>
              <a:t>bashkëpunimit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mëparshëm</a:t>
            </a:r>
            <a:r>
              <a:rPr lang="en-US" dirty="0"/>
              <a:t> me </a:t>
            </a:r>
            <a:r>
              <a:rPr lang="en-US" dirty="0" err="1"/>
              <a:t>bizneset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vendimmarrja</a:t>
            </a:r>
            <a:r>
              <a:rPr lang="en-US" dirty="0"/>
              <a:t> per </a:t>
            </a:r>
            <a:r>
              <a:rPr lang="en-US" dirty="0" err="1"/>
              <a:t>bashkëpunim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mëtejshëm</a:t>
            </a:r>
            <a:r>
              <a:rPr lang="en-US" dirty="0"/>
              <a:t>.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47237" y="1674167"/>
            <a:ext cx="7909034" cy="461665"/>
          </a:xfrm>
          <a:prstGeom prst="rect">
            <a:avLst/>
          </a:prstGeom>
          <a:solidFill>
            <a:schemeClr val="accent5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pt-BR" sz="2400" b="1" dirty="0"/>
              <a:t>Analiza e nevojave dhe e kontekstit të ofruesit të AFP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39947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 err="1"/>
              <a:t>Planifikimi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mësimit</a:t>
            </a:r>
            <a:r>
              <a:rPr lang="en-US" b="1" dirty="0"/>
              <a:t> </a:t>
            </a:r>
            <a:r>
              <a:rPr lang="en-US" b="1" dirty="0" err="1"/>
              <a:t>praktik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468181"/>
              </p:ext>
            </p:extLst>
          </p:nvPr>
        </p:nvGraphicFramePr>
        <p:xfrm>
          <a:off x="457200" y="1752600"/>
          <a:ext cx="8077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268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610600" cy="623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28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28675"/>
            <a:ext cx="7543800" cy="2143125"/>
          </a:xfrm>
        </p:spPr>
        <p:txBody>
          <a:bodyPr>
            <a:normAutofit/>
          </a:bodyPr>
          <a:lstStyle/>
          <a:p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81000" y="893307"/>
            <a:ext cx="80772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3200" b="1" dirty="0" err="1">
                <a:solidFill>
                  <a:prstClr val="black"/>
                </a:solidFill>
              </a:rPr>
              <a:t>Programi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i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praktikës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profesionale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në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biznes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endParaRPr lang="en-US" sz="3200" b="1" dirty="0">
              <a:solidFill>
                <a:prstClr val="black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24013861"/>
              </p:ext>
            </p:extLst>
          </p:nvPr>
        </p:nvGraphicFramePr>
        <p:xfrm>
          <a:off x="381000" y="1493470"/>
          <a:ext cx="8415388" cy="4787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5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06256"/>
            <a:ext cx="8458200" cy="5372327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err="1"/>
              <a:t>Formati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rekomanduar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“</a:t>
            </a:r>
            <a:r>
              <a:rPr lang="en-US" sz="2400" b="1" dirty="0" err="1"/>
              <a:t>Programit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Praktikës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në</a:t>
            </a:r>
            <a:r>
              <a:rPr lang="en-US" sz="2400" b="1" dirty="0"/>
              <a:t> </a:t>
            </a:r>
            <a:r>
              <a:rPr lang="en-US" sz="2400" b="1" dirty="0" err="1"/>
              <a:t>Biznes</a:t>
            </a:r>
            <a:r>
              <a:rPr lang="en-US" sz="2400" b="1" dirty="0"/>
              <a:t>”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31434"/>
              </p:ext>
            </p:extLst>
          </p:nvPr>
        </p:nvGraphicFramePr>
        <p:xfrm>
          <a:off x="354174" y="1358203"/>
          <a:ext cx="8305800" cy="4935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1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16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76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13305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Nr</a:t>
                      </a:r>
                      <a:r>
                        <a:rPr lang="en-US" b="1" dirty="0"/>
                        <a:t>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Vendi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i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Punës</a:t>
                      </a:r>
                      <a:endParaRPr lang="en-US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Veprimtaritë</a:t>
                      </a:r>
                      <a:endParaRPr lang="en-US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Kompetencat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profesionale</a:t>
                      </a:r>
                      <a:endParaRPr lang="en-US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Koha (</a:t>
                      </a:r>
                      <a:r>
                        <a:rPr lang="en-US" b="1" dirty="0" err="1"/>
                        <a:t>ditë</a:t>
                      </a:r>
                      <a:r>
                        <a:rPr lang="en-US" b="1" dirty="0"/>
                        <a:t>/</a:t>
                      </a:r>
                      <a:r>
                        <a:rPr lang="en-US" b="1" dirty="0" err="1"/>
                        <a:t>orë</a:t>
                      </a:r>
                      <a:r>
                        <a:rPr lang="en-US" b="1" dirty="0"/>
                        <a:t>)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1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1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1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12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61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617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Totali</a:t>
                      </a:r>
                      <a:endParaRPr lang="en-US" b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x </a:t>
                      </a:r>
                      <a:r>
                        <a:rPr lang="en-US" b="1" dirty="0" err="1"/>
                        <a:t>ditë</a:t>
                      </a:r>
                      <a:r>
                        <a:rPr lang="en-US" b="1" dirty="0"/>
                        <a:t>/</a:t>
                      </a:r>
                      <a:r>
                        <a:rPr lang="en-US" b="1" dirty="0" err="1"/>
                        <a:t>orë</a:t>
                      </a:r>
                      <a:endParaRPr lang="en-US" b="1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3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534399" cy="6108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92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719024"/>
              </p:ext>
            </p:extLst>
          </p:nvPr>
        </p:nvGraphicFramePr>
        <p:xfrm>
          <a:off x="457200" y="762000"/>
          <a:ext cx="7848600" cy="50476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1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4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</a:rPr>
                        <a:t>Vendi i punës</a:t>
                      </a:r>
                      <a:endParaRPr lang="en-US" sz="24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Kompetencat personale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Veprimtaritë</a:t>
                      </a:r>
                      <a:endParaRPr lang="en-US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63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Nё të gjitha mjediset e hotelit</a:t>
                      </a:r>
                      <a:endParaRPr lang="en-US" sz="18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it-IT" sz="12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Korrektёsia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Pёrpikmёria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Komunikimi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Pozitiviteti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Puna në grup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Zgjidhja e problemeve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Ruajtja e konfidencialitetit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Besueshmëria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Menaxhimi dhe zgjidhja e konflikteve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Fleksibiliteti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dirty="0">
                          <a:effectLst/>
                        </a:rPr>
                        <a:t>Pavarёsia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600" dirty="0">
                          <a:effectLst/>
                        </a:rPr>
                        <a:t>Gadishmёria pёr punё</a:t>
                      </a:r>
                      <a:endParaRPr lang="en-US" sz="16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effectLst/>
                        </a:rPr>
                        <a:t>Nё tё gjitha veprimtaritё</a:t>
                      </a:r>
                      <a:endParaRPr lang="en-US" sz="16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 descr="AKAFP">
            <a:extLst>
              <a:ext uri="{FF2B5EF4-FFF2-40B4-BE49-F238E27FC236}">
                <a16:creationId xmlns:a16="http://schemas.microsoft.com/office/drawing/2014/main" id="{4ED26AE9-8F06-C681-1D6B-3225748C2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1974401" cy="70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387E71-972F-ED41-7535-2353D22AB4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2582" y="-114449"/>
            <a:ext cx="734784" cy="8245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81D9D8-C94D-8CC0-A9D4-F948DD7BA3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570" y="6272646"/>
            <a:ext cx="5272088" cy="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675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263CC"/>
      </a:accent1>
      <a:accent2>
        <a:srgbClr val="0487D9"/>
      </a:accent2>
      <a:accent3>
        <a:srgbClr val="F2E085"/>
      </a:accent3>
      <a:accent4>
        <a:srgbClr val="F22222"/>
      </a:accent4>
      <a:accent5>
        <a:srgbClr val="262626"/>
      </a:accent5>
      <a:accent6>
        <a:srgbClr val="D79922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545</Words>
  <Application>Microsoft Office PowerPoint</Application>
  <PresentationFormat>On-screen Show (4:3)</PresentationFormat>
  <Paragraphs>101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Book Antiqua</vt:lpstr>
      <vt:lpstr>Calibri</vt:lpstr>
      <vt:lpstr>Calibri Light</vt:lpstr>
      <vt:lpstr>Symbol</vt:lpstr>
      <vt:lpstr>Wingdings</vt:lpstr>
      <vt:lpstr>Office Theme</vt:lpstr>
      <vt:lpstr>1_Office Theme</vt:lpstr>
      <vt:lpstr>MODULI 3 “PLANIFIKIMI, ORGANIZIMI DHE KOORDINIMI I PPB ” </vt:lpstr>
      <vt:lpstr>PowerPoint Presentation</vt:lpstr>
      <vt:lpstr>PowerPoint Presentation</vt:lpstr>
      <vt:lpstr>Planifikimi i mësimit praktik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Përgatitja e planit ditar për modulet profesionale </vt:lpstr>
      <vt:lpstr>PowerPoint Presentation</vt:lpstr>
      <vt:lpstr>Grafiku i praktikës profesionale në biznes</vt:lpstr>
      <vt:lpstr>Seanca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MODULI 1 “KOMUNIKIMI, BASHKËPUNIMI, GJITHËPËRFSHIRJA, BARAZIA DHE ZGJIDHJA E PROBLEMEVE ” (on-line)</dc:title>
  <dc:creator>albinabuci@gmail.com</dc:creator>
  <cp:lastModifiedBy>Aurora Marku</cp:lastModifiedBy>
  <cp:revision>41</cp:revision>
  <dcterms:created xsi:type="dcterms:W3CDTF">2024-04-30T10:07:12Z</dcterms:created>
  <dcterms:modified xsi:type="dcterms:W3CDTF">2024-06-04T09:32:28Z</dcterms:modified>
</cp:coreProperties>
</file>